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70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185B857-EF69-4439-FF43-1FCED10B65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82EA518-BA51-3F0D-C757-10A532A9F5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924FC1C-D7F2-8D74-FEC8-651B67DF7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63692-8946-49B9-ABF9-B61B014F7412}" type="datetimeFigureOut">
              <a:rPr lang="pl-PL" smtClean="0"/>
              <a:t>06.06.2025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4B4E0DA-02CE-2ED5-93A6-1F28BA26E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19BD8F2-9E11-283F-D0FC-00B2D3641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BE6FB-FCF6-4263-8F36-1924368BBF1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6690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44F30C8-A26E-2955-D42D-A61BBFB56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9A1031ED-6E06-AD69-099B-BF2EDB931F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96F9002-640A-0F98-E0D9-D111A9507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63692-8946-49B9-ABF9-B61B014F7412}" type="datetimeFigureOut">
              <a:rPr lang="pl-PL" smtClean="0"/>
              <a:t>06.06.2025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4246D9F-2AA1-74C5-82E4-7DA9906EF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B406FCE-667A-8442-54A0-3F7DFD444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BE6FB-FCF6-4263-8F36-1924368BBF1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64090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14C40030-1F9E-2E3F-B416-E581BC60EB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D3DC8198-5447-214B-3B21-8BDBACAA39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F58B53A-E155-239E-570F-E8FEF0A8E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63692-8946-49B9-ABF9-B61B014F7412}" type="datetimeFigureOut">
              <a:rPr lang="pl-PL" smtClean="0"/>
              <a:t>06.06.2025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F2AA0F9-D420-9FFF-87BE-001E63137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3A9CD52-61C4-15CD-BC3C-5A3627829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BE6FB-FCF6-4263-8F36-1924368BBF1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55117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CF5A363-7F06-8716-B0CD-0CF216A05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08299C6-11A8-2E56-5D51-2C080F948F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0A16EAA-A4C7-2D03-F5D4-4296BC516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63692-8946-49B9-ABF9-B61B014F7412}" type="datetimeFigureOut">
              <a:rPr lang="pl-PL" smtClean="0"/>
              <a:t>06.06.2025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8B1037D-33A9-9B93-5A0E-4040EDAE4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DB63360-37CE-5EF4-E141-25A9B2DB1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BE6FB-FCF6-4263-8F36-1924368BBF1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49381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1696CFC-37FF-C948-02DA-C4E1CE6EF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9E52030-E0C9-9CCE-1234-287A3F6470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EA3B3BC-5E22-6C4E-E174-A19099910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63692-8946-49B9-ABF9-B61B014F7412}" type="datetimeFigureOut">
              <a:rPr lang="pl-PL" smtClean="0"/>
              <a:t>06.06.2025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D2D5B82-DAD6-EE2D-F2E8-034AC831B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6A3A906-FBCC-2F3B-CE52-446198E9D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BE6FB-FCF6-4263-8F36-1924368BBF1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29613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D52B785-A2D6-87A1-38ED-32B5AE050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1C77C8F-5B54-056E-5B6A-0F54DE0EDC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A37C4A2-F10A-EA84-DEB7-CA2B2FAF35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19B783F0-3222-ED0A-1721-B54C6BFEB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63692-8946-49B9-ABF9-B61B014F7412}" type="datetimeFigureOut">
              <a:rPr lang="pl-PL" smtClean="0"/>
              <a:t>06.06.2025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541F7FC-3793-F7CC-F1EF-ECEEA8223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D1675043-B7BD-23DB-6937-050D8A88B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BE6FB-FCF6-4263-8F36-1924368BBF1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9678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8BCC41F-9C82-EE23-FDD7-E0C27A58A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0AF98F6-7CD9-5998-2832-A371FCD631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A517631-760E-D687-7630-0FCC039E51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76815614-064A-5962-27E8-9C9E56E28D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B3DE033F-E6CC-20FB-7402-712D093958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017EE45F-1174-5AEA-106E-E6E857C48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63692-8946-49B9-ABF9-B61B014F7412}" type="datetimeFigureOut">
              <a:rPr lang="pl-PL" smtClean="0"/>
              <a:t>06.06.2025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D7F8A5AA-B6B1-FCC9-E961-1451363B5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78A84AB6-D46A-C497-43AA-916D62313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BE6FB-FCF6-4263-8F36-1924368BBF1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8270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9D5755F-C65C-828E-8759-26A88E196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EC9F6163-E99F-FB2F-7483-30AB8DF07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63692-8946-49B9-ABF9-B61B014F7412}" type="datetimeFigureOut">
              <a:rPr lang="pl-PL" smtClean="0"/>
              <a:t>06.06.2025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73B091B2-6139-33CA-3A18-5CC8D6A46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02FF5B1C-87D4-B3F3-7437-E9D769B7F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BE6FB-FCF6-4263-8F36-1924368BBF1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8666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A665DA28-E6E2-BB0A-8806-451FD12FD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63692-8946-49B9-ABF9-B61B014F7412}" type="datetimeFigureOut">
              <a:rPr lang="pl-PL" smtClean="0"/>
              <a:t>06.06.2025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A6C57D13-DCBA-225E-DB67-B00CBA693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BB44B02-DE35-5E26-5D15-40428C667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BE6FB-FCF6-4263-8F36-1924368BBF1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07067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A66C3E0-01B9-F442-F1EB-23D476F31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421C326-F341-E739-DF94-600850D8DE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80AF4F13-1A1A-CB16-C050-991317ED49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4E55411E-E334-EF7A-1E87-38E1E0C7E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63692-8946-49B9-ABF9-B61B014F7412}" type="datetimeFigureOut">
              <a:rPr lang="pl-PL" smtClean="0"/>
              <a:t>06.06.2025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A8618AB2-4487-C123-1019-6294D1A38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8DA71BE3-64A1-B4BA-1A18-07C19F2C5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BE6FB-FCF6-4263-8F36-1924368BBF1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42995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23CFC09-8D9E-A3F1-8942-54528DD49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F1BD7E08-E429-CC28-FB2B-C7A4184A0A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274E85A7-E0A7-E944-68E0-6C370709A9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81D49F6-3811-2554-C9CF-974477AEC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63692-8946-49B9-ABF9-B61B014F7412}" type="datetimeFigureOut">
              <a:rPr lang="pl-PL" smtClean="0"/>
              <a:t>06.06.2025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15E965DC-F4D7-9CD1-A6C1-73E34F8DC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AEC386AC-B2DA-676C-930B-DEDDB9D1B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BE6FB-FCF6-4263-8F36-1924368BBF1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93355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5DC3417E-6A7E-922C-4BC2-60F5F2042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0AAB430-ED19-B7B6-EF1F-C552364D41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3D6BF6F-958C-2CFB-45DD-606032DCE2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63692-8946-49B9-ABF9-B61B014F7412}" type="datetimeFigureOut">
              <a:rPr lang="pl-PL" smtClean="0"/>
              <a:t>06.06.2025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2A503F3-5AF4-201E-3744-36756E980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7585ECB-9C22-8406-0FF1-92849EE0D5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0BE6FB-FCF6-4263-8F36-1924368BBF1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59148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00DCFE9A-C8BC-EDBC-4A49-762C59C158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60" y="0"/>
            <a:ext cx="103811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735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476777-8509-CF33-07FA-FFEDDDFA58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B449917A-C255-7974-5C9D-77572B86C7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154" y="0"/>
            <a:ext cx="102197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570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D0B93F-AC82-3E41-ECD5-546C3CAD52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ABA07024-D19D-3374-6A44-D4B3CE24BA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954" y="0"/>
            <a:ext cx="97040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084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A05108-9DB6-D7A8-699A-6C50770606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0732D784-E151-ECD2-B375-FE092BBD63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954" y="0"/>
            <a:ext cx="97040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13587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Panoramiczny</PresentationFormat>
  <Paragraphs>0</Paragraphs>
  <Slides>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Iza</dc:creator>
  <cp:lastModifiedBy>Kościuk-Patoka Izabela</cp:lastModifiedBy>
  <cp:revision>2</cp:revision>
  <dcterms:created xsi:type="dcterms:W3CDTF">2025-06-06T16:11:07Z</dcterms:created>
  <dcterms:modified xsi:type="dcterms:W3CDTF">2025-06-06T16:47:24Z</dcterms:modified>
</cp:coreProperties>
</file>