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3"/>
  </p:handoutMasterIdLst>
  <p:sldIdLst>
    <p:sldId id="320" r:id="rId2"/>
    <p:sldId id="321" r:id="rId3"/>
    <p:sldId id="323" r:id="rId4"/>
    <p:sldId id="325" r:id="rId5"/>
    <p:sldId id="326" r:id="rId6"/>
    <p:sldId id="329" r:id="rId7"/>
    <p:sldId id="315" r:id="rId8"/>
    <p:sldId id="316" r:id="rId9"/>
    <p:sldId id="317" r:id="rId10"/>
    <p:sldId id="318" r:id="rId11"/>
    <p:sldId id="328" r:id="rId12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Vollkorn" panose="020B0604020202020204" charset="0"/>
      <p:regular r:id="rId18"/>
      <p:bold r:id="rId19"/>
      <p:italic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A3C"/>
    <a:srgbClr val="DA5C57"/>
    <a:srgbClr val="DD6260"/>
    <a:srgbClr val="595959"/>
    <a:srgbClr val="003399"/>
    <a:srgbClr val="0E6EB6"/>
    <a:srgbClr val="18BAA8"/>
    <a:srgbClr val="DDDDDD"/>
    <a:srgbClr val="2075BA"/>
    <a:srgbClr val="99C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427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12BF573-0FCD-9EE4-FFF0-C61A16529E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3179120-1DD1-1F56-3B3F-C03302867A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17DAE-E1F3-4ECB-8E40-5DA9D8181D35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8AB4014-9236-B2BA-744D-507AF94F89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08B722-A2B0-FA64-5E04-F1FD6A8BDA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5DF8-2C32-4955-B43D-F1835240A5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82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ska">
            <a:extLst>
              <a:ext uri="{FF2B5EF4-FFF2-40B4-BE49-F238E27FC236}">
                <a16:creationId xmlns:a16="http://schemas.microsoft.com/office/drawing/2014/main" id="{94684885-8FA8-33DB-159A-00B7CA715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48950"/>
            <a:ext cx="9144000" cy="2226271"/>
          </a:xfrm>
          <a:prstGeom prst="rect">
            <a:avLst/>
          </a:prstGeom>
        </p:spPr>
      </p:pic>
      <p:pic>
        <p:nvPicPr>
          <p:cNvPr id="8" name="stopka">
            <a:extLst>
              <a:ext uri="{FF2B5EF4-FFF2-40B4-BE49-F238E27FC236}">
                <a16:creationId xmlns:a16="http://schemas.microsoft.com/office/drawing/2014/main" id="{2D0D613D-C581-30BA-073C-4770EEED0C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1" y="6176962"/>
            <a:ext cx="7886700" cy="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3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D6003E9B-AFB7-B582-F790-61237B8A1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6176962"/>
            <a:ext cx="7886700" cy="49225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6B509883-116B-F4E1-867B-ED92F45FA6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88788"/>
            <a:ext cx="9144000" cy="7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6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6A5F5FC7-784A-F433-4562-6FDB3D537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6176962"/>
            <a:ext cx="7886700" cy="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54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B658D362-1DF9-6E28-D5D9-62A6404F7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6176962"/>
            <a:ext cx="7886700" cy="492250"/>
          </a:xfrm>
          <a:prstGeom prst="rect">
            <a:avLst/>
          </a:prstGeom>
        </p:spPr>
      </p:pic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973D808E-A4D4-0FBA-6CAC-01ADBDDDEB0E}"/>
              </a:ext>
            </a:extLst>
          </p:cNvPr>
          <p:cNvSpPr/>
          <p:nvPr userDrawn="1"/>
        </p:nvSpPr>
        <p:spPr>
          <a:xfrm>
            <a:off x="434" y="202905"/>
            <a:ext cx="9142805" cy="710828"/>
          </a:xfrm>
          <a:custGeom>
            <a:avLst/>
            <a:gdLst>
              <a:gd name="connsiteX0" fmla="*/ 9142805 w 9142805"/>
              <a:gd name="connsiteY0" fmla="*/ 619555 h 710828"/>
              <a:gd name="connsiteX1" fmla="*/ 7482659 w 9142805"/>
              <a:gd name="connsiteY1" fmla="*/ 696442 h 710828"/>
              <a:gd name="connsiteX2" fmla="*/ 7415328 w 9142805"/>
              <a:gd name="connsiteY2" fmla="*/ 687103 h 710828"/>
              <a:gd name="connsiteX3" fmla="*/ 6962364 w 9142805"/>
              <a:gd name="connsiteY3" fmla="*/ 607934 h 710828"/>
              <a:gd name="connsiteX4" fmla="*/ 6598993 w 9142805"/>
              <a:gd name="connsiteY4" fmla="*/ 590124 h 710828"/>
              <a:gd name="connsiteX5" fmla="*/ 6213576 w 9142805"/>
              <a:gd name="connsiteY5" fmla="*/ 616731 h 710828"/>
              <a:gd name="connsiteX6" fmla="*/ 4577647 w 9142805"/>
              <a:gd name="connsiteY6" fmla="*/ 561346 h 710828"/>
              <a:gd name="connsiteX7" fmla="*/ 3750995 w 9142805"/>
              <a:gd name="connsiteY7" fmla="*/ 670704 h 710828"/>
              <a:gd name="connsiteX8" fmla="*/ 3108960 w 9142805"/>
              <a:gd name="connsiteY8" fmla="*/ 677003 h 710828"/>
              <a:gd name="connsiteX9" fmla="*/ 2742766 w 9142805"/>
              <a:gd name="connsiteY9" fmla="*/ 626831 h 710828"/>
              <a:gd name="connsiteX10" fmla="*/ 1208268 w 9142805"/>
              <a:gd name="connsiteY10" fmla="*/ 696551 h 710828"/>
              <a:gd name="connsiteX11" fmla="*/ 1140937 w 9142805"/>
              <a:gd name="connsiteY11" fmla="*/ 687211 h 710828"/>
              <a:gd name="connsiteX12" fmla="*/ 520513 w 9142805"/>
              <a:gd name="connsiteY12" fmla="*/ 0 h 710828"/>
              <a:gd name="connsiteX13" fmla="*/ 520513 w 9142805"/>
              <a:gd name="connsiteY13" fmla="*/ 578613 h 710828"/>
              <a:gd name="connsiteX14" fmla="*/ 391498 w 9142805"/>
              <a:gd name="connsiteY14" fmla="*/ 573943 h 710828"/>
              <a:gd name="connsiteX15" fmla="*/ 0 w 9142805"/>
              <a:gd name="connsiteY15" fmla="*/ 600224 h 7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2805" h="710828">
                <a:moveTo>
                  <a:pt x="9142805" y="619555"/>
                </a:moveTo>
                <a:cubicBezTo>
                  <a:pt x="8592645" y="573617"/>
                  <a:pt x="8032060" y="762796"/>
                  <a:pt x="7482659" y="696442"/>
                </a:cubicBezTo>
                <a:cubicBezTo>
                  <a:pt x="7460179" y="693727"/>
                  <a:pt x="7437699" y="690578"/>
                  <a:pt x="7415328" y="687103"/>
                </a:cubicBezTo>
                <a:lnTo>
                  <a:pt x="6962364" y="607934"/>
                </a:lnTo>
                <a:cubicBezTo>
                  <a:pt x="6842470" y="586975"/>
                  <a:pt x="6720406" y="581002"/>
                  <a:pt x="6598993" y="590124"/>
                </a:cubicBezTo>
                <a:cubicBezTo>
                  <a:pt x="6463787" y="600333"/>
                  <a:pt x="6295460" y="613907"/>
                  <a:pt x="6213576" y="616731"/>
                </a:cubicBezTo>
                <a:cubicBezTo>
                  <a:pt x="5167446" y="652786"/>
                  <a:pt x="5022793" y="513888"/>
                  <a:pt x="4577647" y="561346"/>
                </a:cubicBezTo>
                <a:cubicBezTo>
                  <a:pt x="4266947" y="594468"/>
                  <a:pt x="4061695" y="637473"/>
                  <a:pt x="3750995" y="670704"/>
                </a:cubicBezTo>
                <a:cubicBezTo>
                  <a:pt x="3541074" y="693076"/>
                  <a:pt x="3318990" y="697854"/>
                  <a:pt x="3108960" y="677003"/>
                </a:cubicBezTo>
                <a:cubicBezTo>
                  <a:pt x="2980922" y="664188"/>
                  <a:pt x="2870477" y="642360"/>
                  <a:pt x="2742766" y="626831"/>
                </a:cubicBezTo>
                <a:cubicBezTo>
                  <a:pt x="2170234" y="557328"/>
                  <a:pt x="1780908" y="765728"/>
                  <a:pt x="1208268" y="696551"/>
                </a:cubicBezTo>
                <a:cubicBezTo>
                  <a:pt x="1185788" y="693836"/>
                  <a:pt x="1163308" y="690687"/>
                  <a:pt x="1140937" y="687211"/>
                </a:cubicBezTo>
                <a:lnTo>
                  <a:pt x="520513" y="0"/>
                </a:lnTo>
                <a:lnTo>
                  <a:pt x="520513" y="578613"/>
                </a:lnTo>
                <a:cubicBezTo>
                  <a:pt x="477725" y="575029"/>
                  <a:pt x="434720" y="573292"/>
                  <a:pt x="391498" y="573943"/>
                </a:cubicBezTo>
                <a:cubicBezTo>
                  <a:pt x="310592" y="575246"/>
                  <a:pt x="0" y="600224"/>
                  <a:pt x="0" y="600224"/>
                </a:cubicBezTo>
              </a:path>
            </a:pathLst>
          </a:custGeom>
          <a:noFill/>
          <a:ln w="10860" cap="flat">
            <a:solidFill>
              <a:srgbClr val="5BCBC6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grpSp>
        <p:nvGrpSpPr>
          <p:cNvPr id="5" name="Grafika 97">
            <a:extLst>
              <a:ext uri="{FF2B5EF4-FFF2-40B4-BE49-F238E27FC236}">
                <a16:creationId xmlns:a16="http://schemas.microsoft.com/office/drawing/2014/main" id="{DD8B302D-D58B-5593-0F84-9846837216FC}"/>
              </a:ext>
            </a:extLst>
          </p:cNvPr>
          <p:cNvGrpSpPr/>
          <p:nvPr userDrawn="1"/>
        </p:nvGrpSpPr>
        <p:grpSpPr>
          <a:xfrm>
            <a:off x="609672" y="661300"/>
            <a:ext cx="332528" cy="202319"/>
            <a:chOff x="609672" y="661300"/>
            <a:chExt cx="332528" cy="202319"/>
          </a:xfrm>
          <a:solidFill>
            <a:srgbClr val="5BCBC6"/>
          </a:solidFill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07BD3320-4835-6EC8-F6CE-A47D5B0E34D7}"/>
                </a:ext>
              </a:extLst>
            </p:cNvPr>
            <p:cNvSpPr/>
            <p:nvPr/>
          </p:nvSpPr>
          <p:spPr>
            <a:xfrm>
              <a:off x="611409" y="686494"/>
              <a:ext cx="31710" cy="47348"/>
            </a:xfrm>
            <a:custGeom>
              <a:avLst/>
              <a:gdLst>
                <a:gd name="connsiteX0" fmla="*/ 24326 w 31710"/>
                <a:gd name="connsiteY0" fmla="*/ 14878 h 47348"/>
                <a:gd name="connsiteX1" fmla="*/ 21177 w 31710"/>
                <a:gd name="connsiteY1" fmla="*/ 7168 h 47348"/>
                <a:gd name="connsiteX2" fmla="*/ 14118 w 31710"/>
                <a:gd name="connsiteY2" fmla="*/ 3910 h 47348"/>
                <a:gd name="connsiteX3" fmla="*/ 9557 w 31710"/>
                <a:gd name="connsiteY3" fmla="*/ 5430 h 47348"/>
                <a:gd name="connsiteX4" fmla="*/ 7928 w 31710"/>
                <a:gd name="connsiteY4" fmla="*/ 9448 h 47348"/>
                <a:gd name="connsiteX5" fmla="*/ 8688 w 31710"/>
                <a:gd name="connsiteY5" fmla="*/ 12597 h 47348"/>
                <a:gd name="connsiteX6" fmla="*/ 11729 w 31710"/>
                <a:gd name="connsiteY6" fmla="*/ 15204 h 47348"/>
                <a:gd name="connsiteX7" fmla="*/ 18788 w 31710"/>
                <a:gd name="connsiteY7" fmla="*/ 18679 h 47348"/>
                <a:gd name="connsiteX8" fmla="*/ 26607 w 31710"/>
                <a:gd name="connsiteY8" fmla="*/ 22806 h 47348"/>
                <a:gd name="connsiteX9" fmla="*/ 30516 w 31710"/>
                <a:gd name="connsiteY9" fmla="*/ 27258 h 47348"/>
                <a:gd name="connsiteX10" fmla="*/ 31711 w 31710"/>
                <a:gd name="connsiteY10" fmla="*/ 33231 h 47348"/>
                <a:gd name="connsiteX11" fmla="*/ 26932 w 31710"/>
                <a:gd name="connsiteY11" fmla="*/ 43439 h 47348"/>
                <a:gd name="connsiteX12" fmla="*/ 14987 w 31710"/>
                <a:gd name="connsiteY12" fmla="*/ 47349 h 47348"/>
                <a:gd name="connsiteX13" fmla="*/ 6625 w 31710"/>
                <a:gd name="connsiteY13" fmla="*/ 46480 h 47348"/>
                <a:gd name="connsiteX14" fmla="*/ 0 w 31710"/>
                <a:gd name="connsiteY14" fmla="*/ 43657 h 47348"/>
                <a:gd name="connsiteX15" fmla="*/ 326 w 31710"/>
                <a:gd name="connsiteY15" fmla="*/ 36923 h 47348"/>
                <a:gd name="connsiteX16" fmla="*/ 109 w 31710"/>
                <a:gd name="connsiteY16" fmla="*/ 31276 h 47348"/>
                <a:gd name="connsiteX17" fmla="*/ 4887 w 31710"/>
                <a:gd name="connsiteY17" fmla="*/ 30190 h 47348"/>
                <a:gd name="connsiteX18" fmla="*/ 8362 w 31710"/>
                <a:gd name="connsiteY18" fmla="*/ 39530 h 47348"/>
                <a:gd name="connsiteX19" fmla="*/ 15964 w 31710"/>
                <a:gd name="connsiteY19" fmla="*/ 42679 h 47348"/>
                <a:gd name="connsiteX20" fmla="*/ 21720 w 31710"/>
                <a:gd name="connsiteY20" fmla="*/ 40833 h 47348"/>
                <a:gd name="connsiteX21" fmla="*/ 23783 w 31710"/>
                <a:gd name="connsiteY21" fmla="*/ 36272 h 47348"/>
                <a:gd name="connsiteX22" fmla="*/ 23023 w 31710"/>
                <a:gd name="connsiteY22" fmla="*/ 33231 h 47348"/>
                <a:gd name="connsiteX23" fmla="*/ 20199 w 31710"/>
                <a:gd name="connsiteY23" fmla="*/ 30625 h 47348"/>
                <a:gd name="connsiteX24" fmla="*/ 14009 w 31710"/>
                <a:gd name="connsiteY24" fmla="*/ 27584 h 47348"/>
                <a:gd name="connsiteX25" fmla="*/ 5973 w 31710"/>
                <a:gd name="connsiteY25" fmla="*/ 23349 h 47348"/>
                <a:gd name="connsiteX26" fmla="*/ 1846 w 31710"/>
                <a:gd name="connsiteY26" fmla="*/ 18896 h 47348"/>
                <a:gd name="connsiteX27" fmla="*/ 543 w 31710"/>
                <a:gd name="connsiteY27" fmla="*/ 12380 h 47348"/>
                <a:gd name="connsiteX28" fmla="*/ 2932 w 31710"/>
                <a:gd name="connsiteY28" fmla="*/ 5647 h 47348"/>
                <a:gd name="connsiteX29" fmla="*/ 8796 w 31710"/>
                <a:gd name="connsiteY29" fmla="*/ 1412 h 47348"/>
                <a:gd name="connsiteX30" fmla="*/ 15638 w 31710"/>
                <a:gd name="connsiteY30" fmla="*/ 0 h 47348"/>
                <a:gd name="connsiteX31" fmla="*/ 22697 w 31710"/>
                <a:gd name="connsiteY31" fmla="*/ 869 h 47348"/>
                <a:gd name="connsiteX32" fmla="*/ 28670 w 31710"/>
                <a:gd name="connsiteY32" fmla="*/ 3475 h 47348"/>
                <a:gd name="connsiteX33" fmla="*/ 28453 w 31710"/>
                <a:gd name="connsiteY33" fmla="*/ 8145 h 47348"/>
                <a:gd name="connsiteX34" fmla="*/ 28779 w 31710"/>
                <a:gd name="connsiteY34" fmla="*/ 13792 h 47348"/>
                <a:gd name="connsiteX35" fmla="*/ 24217 w 31710"/>
                <a:gd name="connsiteY35" fmla="*/ 14987 h 4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710" h="47348">
                  <a:moveTo>
                    <a:pt x="24326" y="14878"/>
                  </a:moveTo>
                  <a:cubicBezTo>
                    <a:pt x="24109" y="11946"/>
                    <a:pt x="23132" y="9448"/>
                    <a:pt x="21177" y="7168"/>
                  </a:cubicBezTo>
                  <a:cubicBezTo>
                    <a:pt x="19222" y="4887"/>
                    <a:pt x="16941" y="3910"/>
                    <a:pt x="14118" y="3910"/>
                  </a:cubicBezTo>
                  <a:cubicBezTo>
                    <a:pt x="12272" y="3910"/>
                    <a:pt x="10751" y="4453"/>
                    <a:pt x="9557" y="5430"/>
                  </a:cubicBezTo>
                  <a:cubicBezTo>
                    <a:pt x="8362" y="6407"/>
                    <a:pt x="7928" y="7710"/>
                    <a:pt x="7928" y="9448"/>
                  </a:cubicBezTo>
                  <a:cubicBezTo>
                    <a:pt x="7928" y="10751"/>
                    <a:pt x="8145" y="11729"/>
                    <a:pt x="8688" y="12597"/>
                  </a:cubicBezTo>
                  <a:cubicBezTo>
                    <a:pt x="9231" y="13466"/>
                    <a:pt x="10208" y="14335"/>
                    <a:pt x="11729" y="15204"/>
                  </a:cubicBezTo>
                  <a:cubicBezTo>
                    <a:pt x="13249" y="16073"/>
                    <a:pt x="15638" y="17267"/>
                    <a:pt x="18788" y="18679"/>
                  </a:cubicBezTo>
                  <a:cubicBezTo>
                    <a:pt x="22154" y="20091"/>
                    <a:pt x="24652" y="21394"/>
                    <a:pt x="26607" y="22806"/>
                  </a:cubicBezTo>
                  <a:cubicBezTo>
                    <a:pt x="28453" y="24109"/>
                    <a:pt x="29756" y="25629"/>
                    <a:pt x="30516" y="27258"/>
                  </a:cubicBezTo>
                  <a:cubicBezTo>
                    <a:pt x="31276" y="28887"/>
                    <a:pt x="31711" y="30842"/>
                    <a:pt x="31711" y="33231"/>
                  </a:cubicBezTo>
                  <a:cubicBezTo>
                    <a:pt x="31711" y="37466"/>
                    <a:pt x="30082" y="40833"/>
                    <a:pt x="26932" y="43439"/>
                  </a:cubicBezTo>
                  <a:cubicBezTo>
                    <a:pt x="23783" y="46046"/>
                    <a:pt x="19765" y="47349"/>
                    <a:pt x="14987" y="47349"/>
                  </a:cubicBezTo>
                  <a:cubicBezTo>
                    <a:pt x="11511" y="47349"/>
                    <a:pt x="8688" y="47023"/>
                    <a:pt x="6625" y="46480"/>
                  </a:cubicBezTo>
                  <a:cubicBezTo>
                    <a:pt x="4453" y="45829"/>
                    <a:pt x="2281" y="44960"/>
                    <a:pt x="0" y="43657"/>
                  </a:cubicBezTo>
                  <a:cubicBezTo>
                    <a:pt x="217" y="41919"/>
                    <a:pt x="326" y="39747"/>
                    <a:pt x="326" y="36923"/>
                  </a:cubicBezTo>
                  <a:cubicBezTo>
                    <a:pt x="326" y="35077"/>
                    <a:pt x="326" y="33231"/>
                    <a:pt x="109" y="31276"/>
                  </a:cubicBezTo>
                  <a:cubicBezTo>
                    <a:pt x="977" y="30516"/>
                    <a:pt x="2606" y="30190"/>
                    <a:pt x="4887" y="30190"/>
                  </a:cubicBezTo>
                  <a:cubicBezTo>
                    <a:pt x="5321" y="34317"/>
                    <a:pt x="6516" y="37466"/>
                    <a:pt x="8362" y="39530"/>
                  </a:cubicBezTo>
                  <a:cubicBezTo>
                    <a:pt x="10208" y="41593"/>
                    <a:pt x="12815" y="42679"/>
                    <a:pt x="15964" y="42679"/>
                  </a:cubicBezTo>
                  <a:cubicBezTo>
                    <a:pt x="18353" y="42679"/>
                    <a:pt x="20308" y="42136"/>
                    <a:pt x="21720" y="40833"/>
                  </a:cubicBezTo>
                  <a:cubicBezTo>
                    <a:pt x="23132" y="39638"/>
                    <a:pt x="23783" y="38118"/>
                    <a:pt x="23783" y="36272"/>
                  </a:cubicBezTo>
                  <a:cubicBezTo>
                    <a:pt x="23783" y="35077"/>
                    <a:pt x="23566" y="33991"/>
                    <a:pt x="23023" y="33231"/>
                  </a:cubicBezTo>
                  <a:cubicBezTo>
                    <a:pt x="22480" y="32362"/>
                    <a:pt x="21611" y="31494"/>
                    <a:pt x="20199" y="30625"/>
                  </a:cubicBezTo>
                  <a:cubicBezTo>
                    <a:pt x="18788" y="29756"/>
                    <a:pt x="16724" y="28779"/>
                    <a:pt x="14009" y="27584"/>
                  </a:cubicBezTo>
                  <a:cubicBezTo>
                    <a:pt x="10534" y="26064"/>
                    <a:pt x="7819" y="24652"/>
                    <a:pt x="5973" y="23349"/>
                  </a:cubicBezTo>
                  <a:cubicBezTo>
                    <a:pt x="4127" y="22045"/>
                    <a:pt x="2715" y="20634"/>
                    <a:pt x="1846" y="18896"/>
                  </a:cubicBezTo>
                  <a:cubicBezTo>
                    <a:pt x="977" y="17159"/>
                    <a:pt x="543" y="14987"/>
                    <a:pt x="543" y="12380"/>
                  </a:cubicBezTo>
                  <a:cubicBezTo>
                    <a:pt x="543" y="9774"/>
                    <a:pt x="1303" y="7493"/>
                    <a:pt x="2932" y="5647"/>
                  </a:cubicBezTo>
                  <a:cubicBezTo>
                    <a:pt x="4453" y="3801"/>
                    <a:pt x="6516" y="2389"/>
                    <a:pt x="8796" y="1412"/>
                  </a:cubicBezTo>
                  <a:cubicBezTo>
                    <a:pt x="11186" y="434"/>
                    <a:pt x="13466" y="0"/>
                    <a:pt x="15638" y="0"/>
                  </a:cubicBezTo>
                  <a:cubicBezTo>
                    <a:pt x="18353" y="0"/>
                    <a:pt x="20634" y="326"/>
                    <a:pt x="22697" y="869"/>
                  </a:cubicBezTo>
                  <a:cubicBezTo>
                    <a:pt x="24761" y="1412"/>
                    <a:pt x="26715" y="2281"/>
                    <a:pt x="28670" y="3475"/>
                  </a:cubicBezTo>
                  <a:cubicBezTo>
                    <a:pt x="28561" y="5430"/>
                    <a:pt x="28453" y="7059"/>
                    <a:pt x="28453" y="8145"/>
                  </a:cubicBezTo>
                  <a:cubicBezTo>
                    <a:pt x="28453" y="10317"/>
                    <a:pt x="28561" y="12163"/>
                    <a:pt x="28779" y="13792"/>
                  </a:cubicBezTo>
                  <a:cubicBezTo>
                    <a:pt x="27584" y="14552"/>
                    <a:pt x="26064" y="14987"/>
                    <a:pt x="24217" y="14987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8AEA5D23-CB11-8566-2119-7B0343717579}"/>
                </a:ext>
              </a:extLst>
            </p:cNvPr>
            <p:cNvSpPr/>
            <p:nvPr/>
          </p:nvSpPr>
          <p:spPr>
            <a:xfrm>
              <a:off x="651157" y="686169"/>
              <a:ext cx="37140" cy="47674"/>
            </a:xfrm>
            <a:custGeom>
              <a:avLst/>
              <a:gdLst>
                <a:gd name="connsiteX0" fmla="*/ 31928 w 37140"/>
                <a:gd name="connsiteY0" fmla="*/ 36815 h 47674"/>
                <a:gd name="connsiteX1" fmla="*/ 33557 w 37140"/>
                <a:gd name="connsiteY1" fmla="*/ 39095 h 47674"/>
                <a:gd name="connsiteX2" fmla="*/ 37141 w 37140"/>
                <a:gd name="connsiteY2" fmla="*/ 39964 h 47674"/>
                <a:gd name="connsiteX3" fmla="*/ 36598 w 37140"/>
                <a:gd name="connsiteY3" fmla="*/ 44525 h 47674"/>
                <a:gd name="connsiteX4" fmla="*/ 31602 w 37140"/>
                <a:gd name="connsiteY4" fmla="*/ 45611 h 47674"/>
                <a:gd name="connsiteX5" fmla="*/ 26715 w 37140"/>
                <a:gd name="connsiteY5" fmla="*/ 47675 h 47674"/>
                <a:gd name="connsiteX6" fmla="*/ 25086 w 37140"/>
                <a:gd name="connsiteY6" fmla="*/ 45829 h 47674"/>
                <a:gd name="connsiteX7" fmla="*/ 24543 w 37140"/>
                <a:gd name="connsiteY7" fmla="*/ 41810 h 47674"/>
                <a:gd name="connsiteX8" fmla="*/ 24543 w 37140"/>
                <a:gd name="connsiteY8" fmla="*/ 39204 h 47674"/>
                <a:gd name="connsiteX9" fmla="*/ 21394 w 37140"/>
                <a:gd name="connsiteY9" fmla="*/ 44091 h 47674"/>
                <a:gd name="connsiteX10" fmla="*/ 11729 w 37140"/>
                <a:gd name="connsiteY10" fmla="*/ 47458 h 47674"/>
                <a:gd name="connsiteX11" fmla="*/ 3041 w 37140"/>
                <a:gd name="connsiteY11" fmla="*/ 44634 h 47674"/>
                <a:gd name="connsiteX12" fmla="*/ 0 w 37140"/>
                <a:gd name="connsiteY12" fmla="*/ 36815 h 47674"/>
                <a:gd name="connsiteX13" fmla="*/ 3910 w 37140"/>
                <a:gd name="connsiteY13" fmla="*/ 27367 h 47674"/>
                <a:gd name="connsiteX14" fmla="*/ 12597 w 37140"/>
                <a:gd name="connsiteY14" fmla="*/ 22371 h 47674"/>
                <a:gd name="connsiteX15" fmla="*/ 23240 w 37140"/>
                <a:gd name="connsiteY15" fmla="*/ 19982 h 47674"/>
                <a:gd name="connsiteX16" fmla="*/ 22914 w 37140"/>
                <a:gd name="connsiteY16" fmla="*/ 11511 h 47674"/>
                <a:gd name="connsiteX17" fmla="*/ 21394 w 37140"/>
                <a:gd name="connsiteY17" fmla="*/ 7602 h 47674"/>
                <a:gd name="connsiteX18" fmla="*/ 15747 w 37140"/>
                <a:gd name="connsiteY18" fmla="*/ 4561 h 47674"/>
                <a:gd name="connsiteX19" fmla="*/ 9774 w 37140"/>
                <a:gd name="connsiteY19" fmla="*/ 8254 h 47674"/>
                <a:gd name="connsiteX20" fmla="*/ 7710 w 37140"/>
                <a:gd name="connsiteY20" fmla="*/ 16073 h 47674"/>
                <a:gd name="connsiteX21" fmla="*/ 5104 w 37140"/>
                <a:gd name="connsiteY21" fmla="*/ 15855 h 47674"/>
                <a:gd name="connsiteX22" fmla="*/ 3041 w 37140"/>
                <a:gd name="connsiteY22" fmla="*/ 15312 h 47674"/>
                <a:gd name="connsiteX23" fmla="*/ 3041 w 37140"/>
                <a:gd name="connsiteY23" fmla="*/ 11946 h 47674"/>
                <a:gd name="connsiteX24" fmla="*/ 2498 w 37140"/>
                <a:gd name="connsiteY24" fmla="*/ 4453 h 47674"/>
                <a:gd name="connsiteX25" fmla="*/ 10317 w 37140"/>
                <a:gd name="connsiteY25" fmla="*/ 1195 h 47674"/>
                <a:gd name="connsiteX26" fmla="*/ 17919 w 37140"/>
                <a:gd name="connsiteY26" fmla="*/ 0 h 47674"/>
                <a:gd name="connsiteX27" fmla="*/ 27584 w 37140"/>
                <a:gd name="connsiteY27" fmla="*/ 3801 h 47674"/>
                <a:gd name="connsiteX28" fmla="*/ 30625 w 37140"/>
                <a:gd name="connsiteY28" fmla="*/ 10100 h 47674"/>
                <a:gd name="connsiteX29" fmla="*/ 31494 w 37140"/>
                <a:gd name="connsiteY29" fmla="*/ 20960 h 47674"/>
                <a:gd name="connsiteX30" fmla="*/ 31494 w 37140"/>
                <a:gd name="connsiteY30" fmla="*/ 31928 h 47674"/>
                <a:gd name="connsiteX31" fmla="*/ 31928 w 37140"/>
                <a:gd name="connsiteY31" fmla="*/ 36598 h 47674"/>
                <a:gd name="connsiteX32" fmla="*/ 23349 w 37140"/>
                <a:gd name="connsiteY32" fmla="*/ 24109 h 47674"/>
                <a:gd name="connsiteX33" fmla="*/ 16073 w 37140"/>
                <a:gd name="connsiteY33" fmla="*/ 25521 h 47674"/>
                <a:gd name="connsiteX34" fmla="*/ 11077 w 37140"/>
                <a:gd name="connsiteY34" fmla="*/ 28561 h 47674"/>
                <a:gd name="connsiteX35" fmla="*/ 8905 w 37140"/>
                <a:gd name="connsiteY35" fmla="*/ 34752 h 47674"/>
                <a:gd name="connsiteX36" fmla="*/ 10425 w 37140"/>
                <a:gd name="connsiteY36" fmla="*/ 40073 h 47674"/>
                <a:gd name="connsiteX37" fmla="*/ 14335 w 37140"/>
                <a:gd name="connsiteY37" fmla="*/ 41919 h 47674"/>
                <a:gd name="connsiteX38" fmla="*/ 18570 w 37140"/>
                <a:gd name="connsiteY38" fmla="*/ 40399 h 47674"/>
                <a:gd name="connsiteX39" fmla="*/ 21937 w 37140"/>
                <a:gd name="connsiteY39" fmla="*/ 35729 h 47674"/>
                <a:gd name="connsiteX40" fmla="*/ 23240 w 37140"/>
                <a:gd name="connsiteY40" fmla="*/ 27801 h 47674"/>
                <a:gd name="connsiteX41" fmla="*/ 23240 w 37140"/>
                <a:gd name="connsiteY41" fmla="*/ 2400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140" h="47674">
                  <a:moveTo>
                    <a:pt x="31928" y="36815"/>
                  </a:moveTo>
                  <a:cubicBezTo>
                    <a:pt x="32254" y="37901"/>
                    <a:pt x="32688" y="38552"/>
                    <a:pt x="33557" y="39095"/>
                  </a:cubicBezTo>
                  <a:cubicBezTo>
                    <a:pt x="34426" y="39638"/>
                    <a:pt x="35512" y="39856"/>
                    <a:pt x="37141" y="39964"/>
                  </a:cubicBezTo>
                  <a:cubicBezTo>
                    <a:pt x="37141" y="41919"/>
                    <a:pt x="36924" y="43439"/>
                    <a:pt x="36598" y="44525"/>
                  </a:cubicBezTo>
                  <a:cubicBezTo>
                    <a:pt x="35077" y="44634"/>
                    <a:pt x="33448" y="44960"/>
                    <a:pt x="31602" y="45611"/>
                  </a:cubicBezTo>
                  <a:cubicBezTo>
                    <a:pt x="29756" y="46154"/>
                    <a:pt x="28127" y="46806"/>
                    <a:pt x="26715" y="47675"/>
                  </a:cubicBezTo>
                  <a:cubicBezTo>
                    <a:pt x="25955" y="47349"/>
                    <a:pt x="25412" y="46697"/>
                    <a:pt x="25086" y="45829"/>
                  </a:cubicBezTo>
                  <a:cubicBezTo>
                    <a:pt x="24761" y="44960"/>
                    <a:pt x="24543" y="43548"/>
                    <a:pt x="24543" y="41810"/>
                  </a:cubicBezTo>
                  <a:cubicBezTo>
                    <a:pt x="24543" y="40724"/>
                    <a:pt x="24543" y="39856"/>
                    <a:pt x="24543" y="39204"/>
                  </a:cubicBezTo>
                  <a:cubicBezTo>
                    <a:pt x="23783" y="41159"/>
                    <a:pt x="22806" y="42788"/>
                    <a:pt x="21394" y="44091"/>
                  </a:cubicBezTo>
                  <a:cubicBezTo>
                    <a:pt x="19005" y="46372"/>
                    <a:pt x="15855" y="47458"/>
                    <a:pt x="11729" y="47458"/>
                  </a:cubicBezTo>
                  <a:cubicBezTo>
                    <a:pt x="7928" y="47458"/>
                    <a:pt x="5104" y="46480"/>
                    <a:pt x="3041" y="44634"/>
                  </a:cubicBezTo>
                  <a:cubicBezTo>
                    <a:pt x="977" y="42788"/>
                    <a:pt x="0" y="40181"/>
                    <a:pt x="0" y="36815"/>
                  </a:cubicBezTo>
                  <a:cubicBezTo>
                    <a:pt x="0" y="32905"/>
                    <a:pt x="1303" y="29756"/>
                    <a:pt x="3910" y="27367"/>
                  </a:cubicBezTo>
                  <a:cubicBezTo>
                    <a:pt x="6516" y="24978"/>
                    <a:pt x="9448" y="23349"/>
                    <a:pt x="12597" y="22371"/>
                  </a:cubicBezTo>
                  <a:cubicBezTo>
                    <a:pt x="15747" y="21394"/>
                    <a:pt x="19331" y="20525"/>
                    <a:pt x="23240" y="19982"/>
                  </a:cubicBezTo>
                  <a:cubicBezTo>
                    <a:pt x="23240" y="15964"/>
                    <a:pt x="23132" y="13140"/>
                    <a:pt x="22914" y="11511"/>
                  </a:cubicBezTo>
                  <a:cubicBezTo>
                    <a:pt x="22697" y="9991"/>
                    <a:pt x="22154" y="8579"/>
                    <a:pt x="21394" y="7602"/>
                  </a:cubicBezTo>
                  <a:cubicBezTo>
                    <a:pt x="19982" y="5647"/>
                    <a:pt x="18027" y="4561"/>
                    <a:pt x="15747" y="4561"/>
                  </a:cubicBezTo>
                  <a:cubicBezTo>
                    <a:pt x="13032" y="4561"/>
                    <a:pt x="11077" y="5756"/>
                    <a:pt x="9774" y="8254"/>
                  </a:cubicBezTo>
                  <a:cubicBezTo>
                    <a:pt x="8471" y="10751"/>
                    <a:pt x="7819" y="13358"/>
                    <a:pt x="7710" y="16073"/>
                  </a:cubicBezTo>
                  <a:cubicBezTo>
                    <a:pt x="6950" y="16073"/>
                    <a:pt x="6082" y="16073"/>
                    <a:pt x="5104" y="15855"/>
                  </a:cubicBezTo>
                  <a:cubicBezTo>
                    <a:pt x="4127" y="15747"/>
                    <a:pt x="3475" y="15530"/>
                    <a:pt x="3041" y="15312"/>
                  </a:cubicBezTo>
                  <a:cubicBezTo>
                    <a:pt x="3041" y="14661"/>
                    <a:pt x="3041" y="13466"/>
                    <a:pt x="3041" y="11946"/>
                  </a:cubicBezTo>
                  <a:cubicBezTo>
                    <a:pt x="3041" y="9014"/>
                    <a:pt x="2824" y="6516"/>
                    <a:pt x="2498" y="4453"/>
                  </a:cubicBezTo>
                  <a:cubicBezTo>
                    <a:pt x="4887" y="3041"/>
                    <a:pt x="7493" y="1955"/>
                    <a:pt x="10317" y="1195"/>
                  </a:cubicBezTo>
                  <a:cubicBezTo>
                    <a:pt x="13140" y="434"/>
                    <a:pt x="15638" y="0"/>
                    <a:pt x="17919" y="0"/>
                  </a:cubicBezTo>
                  <a:cubicBezTo>
                    <a:pt x="22046" y="0"/>
                    <a:pt x="25195" y="1303"/>
                    <a:pt x="27584" y="3801"/>
                  </a:cubicBezTo>
                  <a:cubicBezTo>
                    <a:pt x="28996" y="5430"/>
                    <a:pt x="30082" y="7493"/>
                    <a:pt x="30625" y="10100"/>
                  </a:cubicBezTo>
                  <a:cubicBezTo>
                    <a:pt x="31168" y="12706"/>
                    <a:pt x="31494" y="16398"/>
                    <a:pt x="31494" y="20960"/>
                  </a:cubicBezTo>
                  <a:lnTo>
                    <a:pt x="31494" y="31928"/>
                  </a:lnTo>
                  <a:cubicBezTo>
                    <a:pt x="31494" y="33991"/>
                    <a:pt x="31602" y="35512"/>
                    <a:pt x="31928" y="36598"/>
                  </a:cubicBezTo>
                  <a:close/>
                  <a:moveTo>
                    <a:pt x="23349" y="24109"/>
                  </a:moveTo>
                  <a:cubicBezTo>
                    <a:pt x="20417" y="24543"/>
                    <a:pt x="18027" y="24978"/>
                    <a:pt x="16073" y="25521"/>
                  </a:cubicBezTo>
                  <a:cubicBezTo>
                    <a:pt x="14118" y="26064"/>
                    <a:pt x="12489" y="27150"/>
                    <a:pt x="11077" y="28561"/>
                  </a:cubicBezTo>
                  <a:cubicBezTo>
                    <a:pt x="9665" y="30082"/>
                    <a:pt x="8905" y="32145"/>
                    <a:pt x="8905" y="34752"/>
                  </a:cubicBezTo>
                  <a:cubicBezTo>
                    <a:pt x="8905" y="37032"/>
                    <a:pt x="9448" y="38878"/>
                    <a:pt x="10425" y="40073"/>
                  </a:cubicBezTo>
                  <a:cubicBezTo>
                    <a:pt x="11403" y="41267"/>
                    <a:pt x="12706" y="41919"/>
                    <a:pt x="14335" y="41919"/>
                  </a:cubicBezTo>
                  <a:cubicBezTo>
                    <a:pt x="15747" y="41919"/>
                    <a:pt x="17159" y="41376"/>
                    <a:pt x="18570" y="40399"/>
                  </a:cubicBezTo>
                  <a:cubicBezTo>
                    <a:pt x="19982" y="39421"/>
                    <a:pt x="21068" y="37792"/>
                    <a:pt x="21937" y="35729"/>
                  </a:cubicBezTo>
                  <a:cubicBezTo>
                    <a:pt x="22806" y="33557"/>
                    <a:pt x="23240" y="30951"/>
                    <a:pt x="23240" y="27801"/>
                  </a:cubicBezTo>
                  <a:lnTo>
                    <a:pt x="23240" y="24000"/>
                  </a:ln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55302886-B55F-60F6-EAAE-372454C5AD3E}"/>
                </a:ext>
              </a:extLst>
            </p:cNvPr>
            <p:cNvSpPr/>
            <p:nvPr/>
          </p:nvSpPr>
          <p:spPr>
            <a:xfrm>
              <a:off x="695248" y="663146"/>
              <a:ext cx="20742" cy="69828"/>
            </a:xfrm>
            <a:custGeom>
              <a:avLst/>
              <a:gdLst>
                <a:gd name="connsiteX0" fmla="*/ 543 w 20742"/>
                <a:gd name="connsiteY0" fmla="*/ 65702 h 69828"/>
                <a:gd name="connsiteX1" fmla="*/ 5539 w 20742"/>
                <a:gd name="connsiteY1" fmla="*/ 63856 h 69828"/>
                <a:gd name="connsiteX2" fmla="*/ 6842 w 20742"/>
                <a:gd name="connsiteY2" fmla="*/ 57014 h 69828"/>
                <a:gd name="connsiteX3" fmla="*/ 6842 w 20742"/>
                <a:gd name="connsiteY3" fmla="*/ 37249 h 69828"/>
                <a:gd name="connsiteX4" fmla="*/ 6407 w 20742"/>
                <a:gd name="connsiteY4" fmla="*/ 33123 h 69828"/>
                <a:gd name="connsiteX5" fmla="*/ 4453 w 20742"/>
                <a:gd name="connsiteY5" fmla="*/ 30842 h 69828"/>
                <a:gd name="connsiteX6" fmla="*/ 0 w 20742"/>
                <a:gd name="connsiteY6" fmla="*/ 30082 h 69828"/>
                <a:gd name="connsiteX7" fmla="*/ 869 w 20742"/>
                <a:gd name="connsiteY7" fmla="*/ 26389 h 69828"/>
                <a:gd name="connsiteX8" fmla="*/ 7276 w 20742"/>
                <a:gd name="connsiteY8" fmla="*/ 25303 h 69828"/>
                <a:gd name="connsiteX9" fmla="*/ 13032 w 20742"/>
                <a:gd name="connsiteY9" fmla="*/ 23023 h 69828"/>
                <a:gd name="connsiteX10" fmla="*/ 14987 w 20742"/>
                <a:gd name="connsiteY10" fmla="*/ 27041 h 69828"/>
                <a:gd name="connsiteX11" fmla="*/ 14987 w 20742"/>
                <a:gd name="connsiteY11" fmla="*/ 56906 h 69828"/>
                <a:gd name="connsiteX12" fmla="*/ 16181 w 20742"/>
                <a:gd name="connsiteY12" fmla="*/ 63747 h 69828"/>
                <a:gd name="connsiteX13" fmla="*/ 20308 w 20742"/>
                <a:gd name="connsiteY13" fmla="*/ 65594 h 69828"/>
                <a:gd name="connsiteX14" fmla="*/ 20742 w 20742"/>
                <a:gd name="connsiteY14" fmla="*/ 69829 h 69828"/>
                <a:gd name="connsiteX15" fmla="*/ 10426 w 20742"/>
                <a:gd name="connsiteY15" fmla="*/ 69503 h 69828"/>
                <a:gd name="connsiteX16" fmla="*/ 0 w 20742"/>
                <a:gd name="connsiteY16" fmla="*/ 69829 h 69828"/>
                <a:gd name="connsiteX17" fmla="*/ 434 w 20742"/>
                <a:gd name="connsiteY17" fmla="*/ 65594 h 69828"/>
                <a:gd name="connsiteX18" fmla="*/ 6407 w 20742"/>
                <a:gd name="connsiteY18" fmla="*/ 10208 h 69828"/>
                <a:gd name="connsiteX19" fmla="*/ 4887 w 20742"/>
                <a:gd name="connsiteY19" fmla="*/ 6082 h 69828"/>
                <a:gd name="connsiteX20" fmla="*/ 6516 w 20742"/>
                <a:gd name="connsiteY20" fmla="*/ 1738 h 69828"/>
                <a:gd name="connsiteX21" fmla="*/ 10317 w 20742"/>
                <a:gd name="connsiteY21" fmla="*/ 0 h 69828"/>
                <a:gd name="connsiteX22" fmla="*/ 14226 w 20742"/>
                <a:gd name="connsiteY22" fmla="*/ 1738 h 69828"/>
                <a:gd name="connsiteX23" fmla="*/ 15747 w 20742"/>
                <a:gd name="connsiteY23" fmla="*/ 6082 h 69828"/>
                <a:gd name="connsiteX24" fmla="*/ 14118 w 20742"/>
                <a:gd name="connsiteY24" fmla="*/ 10100 h 69828"/>
                <a:gd name="connsiteX25" fmla="*/ 10208 w 20742"/>
                <a:gd name="connsiteY25" fmla="*/ 11837 h 69828"/>
                <a:gd name="connsiteX26" fmla="*/ 6407 w 20742"/>
                <a:gd name="connsiteY26" fmla="*/ 10100 h 6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2" h="69828">
                  <a:moveTo>
                    <a:pt x="543" y="65702"/>
                  </a:moveTo>
                  <a:cubicBezTo>
                    <a:pt x="2932" y="65702"/>
                    <a:pt x="4670" y="65050"/>
                    <a:pt x="5539" y="63856"/>
                  </a:cubicBezTo>
                  <a:cubicBezTo>
                    <a:pt x="6407" y="62661"/>
                    <a:pt x="6842" y="60381"/>
                    <a:pt x="6842" y="57014"/>
                  </a:cubicBezTo>
                  <a:lnTo>
                    <a:pt x="6842" y="37249"/>
                  </a:lnTo>
                  <a:cubicBezTo>
                    <a:pt x="6842" y="35512"/>
                    <a:pt x="6733" y="34100"/>
                    <a:pt x="6407" y="33123"/>
                  </a:cubicBezTo>
                  <a:cubicBezTo>
                    <a:pt x="6082" y="32145"/>
                    <a:pt x="5430" y="31385"/>
                    <a:pt x="4453" y="30842"/>
                  </a:cubicBezTo>
                  <a:cubicBezTo>
                    <a:pt x="3475" y="30299"/>
                    <a:pt x="1955" y="30082"/>
                    <a:pt x="0" y="30082"/>
                  </a:cubicBezTo>
                  <a:cubicBezTo>
                    <a:pt x="0" y="28561"/>
                    <a:pt x="217" y="27367"/>
                    <a:pt x="869" y="26389"/>
                  </a:cubicBezTo>
                  <a:cubicBezTo>
                    <a:pt x="2389" y="26389"/>
                    <a:pt x="4561" y="26064"/>
                    <a:pt x="7276" y="25303"/>
                  </a:cubicBezTo>
                  <a:cubicBezTo>
                    <a:pt x="10100" y="24543"/>
                    <a:pt x="11946" y="23783"/>
                    <a:pt x="13032" y="23023"/>
                  </a:cubicBezTo>
                  <a:cubicBezTo>
                    <a:pt x="14335" y="23457"/>
                    <a:pt x="14987" y="24869"/>
                    <a:pt x="14987" y="27041"/>
                  </a:cubicBezTo>
                  <a:lnTo>
                    <a:pt x="14987" y="56906"/>
                  </a:lnTo>
                  <a:cubicBezTo>
                    <a:pt x="14987" y="60272"/>
                    <a:pt x="15421" y="62553"/>
                    <a:pt x="16181" y="63747"/>
                  </a:cubicBezTo>
                  <a:cubicBezTo>
                    <a:pt x="16941" y="64942"/>
                    <a:pt x="18353" y="65594"/>
                    <a:pt x="20308" y="65594"/>
                  </a:cubicBezTo>
                  <a:cubicBezTo>
                    <a:pt x="20634" y="66679"/>
                    <a:pt x="20742" y="68200"/>
                    <a:pt x="20742" y="69829"/>
                  </a:cubicBezTo>
                  <a:cubicBezTo>
                    <a:pt x="17593" y="69612"/>
                    <a:pt x="14118" y="69503"/>
                    <a:pt x="10426" y="69503"/>
                  </a:cubicBezTo>
                  <a:cubicBezTo>
                    <a:pt x="6516" y="69503"/>
                    <a:pt x="3041" y="69503"/>
                    <a:pt x="0" y="69829"/>
                  </a:cubicBezTo>
                  <a:cubicBezTo>
                    <a:pt x="0" y="67983"/>
                    <a:pt x="109" y="66571"/>
                    <a:pt x="434" y="65594"/>
                  </a:cubicBezTo>
                  <a:close/>
                  <a:moveTo>
                    <a:pt x="6407" y="10208"/>
                  </a:moveTo>
                  <a:cubicBezTo>
                    <a:pt x="5321" y="9122"/>
                    <a:pt x="4887" y="7710"/>
                    <a:pt x="4887" y="6082"/>
                  </a:cubicBezTo>
                  <a:cubicBezTo>
                    <a:pt x="4887" y="4344"/>
                    <a:pt x="5430" y="2932"/>
                    <a:pt x="6516" y="1738"/>
                  </a:cubicBezTo>
                  <a:cubicBezTo>
                    <a:pt x="7602" y="543"/>
                    <a:pt x="8797" y="0"/>
                    <a:pt x="10317" y="0"/>
                  </a:cubicBezTo>
                  <a:cubicBezTo>
                    <a:pt x="11946" y="0"/>
                    <a:pt x="13249" y="543"/>
                    <a:pt x="14226" y="1738"/>
                  </a:cubicBezTo>
                  <a:cubicBezTo>
                    <a:pt x="15204" y="2824"/>
                    <a:pt x="15747" y="4344"/>
                    <a:pt x="15747" y="6082"/>
                  </a:cubicBezTo>
                  <a:cubicBezTo>
                    <a:pt x="15747" y="7602"/>
                    <a:pt x="15204" y="8905"/>
                    <a:pt x="14118" y="10100"/>
                  </a:cubicBezTo>
                  <a:cubicBezTo>
                    <a:pt x="13032" y="11294"/>
                    <a:pt x="11729" y="11837"/>
                    <a:pt x="10208" y="11837"/>
                  </a:cubicBezTo>
                  <a:cubicBezTo>
                    <a:pt x="8688" y="11837"/>
                    <a:pt x="7385" y="11294"/>
                    <a:pt x="6407" y="10100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171AB390-56B2-C6BD-D23C-3CEF0C89BE96}"/>
                </a:ext>
              </a:extLst>
            </p:cNvPr>
            <p:cNvSpPr/>
            <p:nvPr/>
          </p:nvSpPr>
          <p:spPr>
            <a:xfrm>
              <a:off x="722506" y="661300"/>
              <a:ext cx="20742" cy="71783"/>
            </a:xfrm>
            <a:custGeom>
              <a:avLst/>
              <a:gdLst>
                <a:gd name="connsiteX0" fmla="*/ 543 w 20742"/>
                <a:gd name="connsiteY0" fmla="*/ 67548 h 71783"/>
                <a:gd name="connsiteX1" fmla="*/ 5539 w 20742"/>
                <a:gd name="connsiteY1" fmla="*/ 65702 h 71783"/>
                <a:gd name="connsiteX2" fmla="*/ 6842 w 20742"/>
                <a:gd name="connsiteY2" fmla="*/ 58860 h 71783"/>
                <a:gd name="connsiteX3" fmla="*/ 6842 w 20742"/>
                <a:gd name="connsiteY3" fmla="*/ 14226 h 71783"/>
                <a:gd name="connsiteX4" fmla="*/ 6407 w 20742"/>
                <a:gd name="connsiteY4" fmla="*/ 10100 h 71783"/>
                <a:gd name="connsiteX5" fmla="*/ 4453 w 20742"/>
                <a:gd name="connsiteY5" fmla="*/ 7819 h 71783"/>
                <a:gd name="connsiteX6" fmla="*/ 0 w 20742"/>
                <a:gd name="connsiteY6" fmla="*/ 7059 h 71783"/>
                <a:gd name="connsiteX7" fmla="*/ 869 w 20742"/>
                <a:gd name="connsiteY7" fmla="*/ 3367 h 71783"/>
                <a:gd name="connsiteX8" fmla="*/ 7276 w 20742"/>
                <a:gd name="connsiteY8" fmla="*/ 2281 h 71783"/>
                <a:gd name="connsiteX9" fmla="*/ 13032 w 20742"/>
                <a:gd name="connsiteY9" fmla="*/ 0 h 71783"/>
                <a:gd name="connsiteX10" fmla="*/ 14987 w 20742"/>
                <a:gd name="connsiteY10" fmla="*/ 4018 h 71783"/>
                <a:gd name="connsiteX11" fmla="*/ 14987 w 20742"/>
                <a:gd name="connsiteY11" fmla="*/ 58860 h 71783"/>
                <a:gd name="connsiteX12" fmla="*/ 16181 w 20742"/>
                <a:gd name="connsiteY12" fmla="*/ 65702 h 71783"/>
                <a:gd name="connsiteX13" fmla="*/ 20308 w 20742"/>
                <a:gd name="connsiteY13" fmla="*/ 67548 h 71783"/>
                <a:gd name="connsiteX14" fmla="*/ 20742 w 20742"/>
                <a:gd name="connsiteY14" fmla="*/ 71784 h 71783"/>
                <a:gd name="connsiteX15" fmla="*/ 10425 w 20742"/>
                <a:gd name="connsiteY15" fmla="*/ 71458 h 71783"/>
                <a:gd name="connsiteX16" fmla="*/ 0 w 20742"/>
                <a:gd name="connsiteY16" fmla="*/ 71784 h 71783"/>
                <a:gd name="connsiteX17" fmla="*/ 434 w 20742"/>
                <a:gd name="connsiteY17" fmla="*/ 67548 h 7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42" h="71783">
                  <a:moveTo>
                    <a:pt x="543" y="67548"/>
                  </a:moveTo>
                  <a:cubicBezTo>
                    <a:pt x="2932" y="67548"/>
                    <a:pt x="4670" y="66897"/>
                    <a:pt x="5539" y="65702"/>
                  </a:cubicBezTo>
                  <a:cubicBezTo>
                    <a:pt x="6407" y="64508"/>
                    <a:pt x="6842" y="62227"/>
                    <a:pt x="6842" y="58860"/>
                  </a:cubicBezTo>
                  <a:lnTo>
                    <a:pt x="6842" y="14226"/>
                  </a:lnTo>
                  <a:cubicBezTo>
                    <a:pt x="6842" y="12489"/>
                    <a:pt x="6733" y="11077"/>
                    <a:pt x="6407" y="10100"/>
                  </a:cubicBezTo>
                  <a:cubicBezTo>
                    <a:pt x="6081" y="9122"/>
                    <a:pt x="5430" y="8362"/>
                    <a:pt x="4453" y="7819"/>
                  </a:cubicBezTo>
                  <a:cubicBezTo>
                    <a:pt x="3475" y="7385"/>
                    <a:pt x="1955" y="7059"/>
                    <a:pt x="0" y="7059"/>
                  </a:cubicBezTo>
                  <a:cubicBezTo>
                    <a:pt x="0" y="5539"/>
                    <a:pt x="326" y="4344"/>
                    <a:pt x="869" y="3367"/>
                  </a:cubicBezTo>
                  <a:cubicBezTo>
                    <a:pt x="2389" y="3367"/>
                    <a:pt x="4561" y="3041"/>
                    <a:pt x="7276" y="2281"/>
                  </a:cubicBezTo>
                  <a:cubicBezTo>
                    <a:pt x="9991" y="1520"/>
                    <a:pt x="11946" y="760"/>
                    <a:pt x="13032" y="0"/>
                  </a:cubicBezTo>
                  <a:cubicBezTo>
                    <a:pt x="14335" y="434"/>
                    <a:pt x="14987" y="1846"/>
                    <a:pt x="14987" y="4018"/>
                  </a:cubicBezTo>
                  <a:lnTo>
                    <a:pt x="14987" y="58860"/>
                  </a:lnTo>
                  <a:cubicBezTo>
                    <a:pt x="14987" y="62227"/>
                    <a:pt x="15421" y="64508"/>
                    <a:pt x="16181" y="65702"/>
                  </a:cubicBezTo>
                  <a:cubicBezTo>
                    <a:pt x="16941" y="66897"/>
                    <a:pt x="18353" y="67548"/>
                    <a:pt x="20308" y="67548"/>
                  </a:cubicBezTo>
                  <a:cubicBezTo>
                    <a:pt x="20634" y="68634"/>
                    <a:pt x="20742" y="70155"/>
                    <a:pt x="20742" y="71784"/>
                  </a:cubicBezTo>
                  <a:cubicBezTo>
                    <a:pt x="17593" y="71566"/>
                    <a:pt x="14118" y="71458"/>
                    <a:pt x="10425" y="71458"/>
                  </a:cubicBezTo>
                  <a:cubicBezTo>
                    <a:pt x="6516" y="71458"/>
                    <a:pt x="3041" y="71458"/>
                    <a:pt x="0" y="71784"/>
                  </a:cubicBezTo>
                  <a:cubicBezTo>
                    <a:pt x="0" y="69937"/>
                    <a:pt x="109" y="68526"/>
                    <a:pt x="434" y="67548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8DBA4A60-818E-C2E2-8B64-C8A33EEE79EF}"/>
                </a:ext>
              </a:extLst>
            </p:cNvPr>
            <p:cNvSpPr/>
            <p:nvPr/>
          </p:nvSpPr>
          <p:spPr>
            <a:xfrm>
              <a:off x="749764" y="663146"/>
              <a:ext cx="20742" cy="69828"/>
            </a:xfrm>
            <a:custGeom>
              <a:avLst/>
              <a:gdLst>
                <a:gd name="connsiteX0" fmla="*/ 543 w 20742"/>
                <a:gd name="connsiteY0" fmla="*/ 65702 h 69828"/>
                <a:gd name="connsiteX1" fmla="*/ 5539 w 20742"/>
                <a:gd name="connsiteY1" fmla="*/ 63856 h 69828"/>
                <a:gd name="connsiteX2" fmla="*/ 6842 w 20742"/>
                <a:gd name="connsiteY2" fmla="*/ 57014 h 69828"/>
                <a:gd name="connsiteX3" fmla="*/ 6842 w 20742"/>
                <a:gd name="connsiteY3" fmla="*/ 37249 h 69828"/>
                <a:gd name="connsiteX4" fmla="*/ 6407 w 20742"/>
                <a:gd name="connsiteY4" fmla="*/ 33123 h 69828"/>
                <a:gd name="connsiteX5" fmla="*/ 4452 w 20742"/>
                <a:gd name="connsiteY5" fmla="*/ 30842 h 69828"/>
                <a:gd name="connsiteX6" fmla="*/ 0 w 20742"/>
                <a:gd name="connsiteY6" fmla="*/ 30082 h 69828"/>
                <a:gd name="connsiteX7" fmla="*/ 869 w 20742"/>
                <a:gd name="connsiteY7" fmla="*/ 26389 h 69828"/>
                <a:gd name="connsiteX8" fmla="*/ 7276 w 20742"/>
                <a:gd name="connsiteY8" fmla="*/ 25303 h 69828"/>
                <a:gd name="connsiteX9" fmla="*/ 13032 w 20742"/>
                <a:gd name="connsiteY9" fmla="*/ 23023 h 69828"/>
                <a:gd name="connsiteX10" fmla="*/ 14987 w 20742"/>
                <a:gd name="connsiteY10" fmla="*/ 27041 h 69828"/>
                <a:gd name="connsiteX11" fmla="*/ 14987 w 20742"/>
                <a:gd name="connsiteY11" fmla="*/ 56906 h 69828"/>
                <a:gd name="connsiteX12" fmla="*/ 16181 w 20742"/>
                <a:gd name="connsiteY12" fmla="*/ 63747 h 69828"/>
                <a:gd name="connsiteX13" fmla="*/ 20308 w 20742"/>
                <a:gd name="connsiteY13" fmla="*/ 65594 h 69828"/>
                <a:gd name="connsiteX14" fmla="*/ 20742 w 20742"/>
                <a:gd name="connsiteY14" fmla="*/ 69829 h 69828"/>
                <a:gd name="connsiteX15" fmla="*/ 10425 w 20742"/>
                <a:gd name="connsiteY15" fmla="*/ 69503 h 69828"/>
                <a:gd name="connsiteX16" fmla="*/ 0 w 20742"/>
                <a:gd name="connsiteY16" fmla="*/ 69829 h 69828"/>
                <a:gd name="connsiteX17" fmla="*/ 434 w 20742"/>
                <a:gd name="connsiteY17" fmla="*/ 65594 h 69828"/>
                <a:gd name="connsiteX18" fmla="*/ 6407 w 20742"/>
                <a:gd name="connsiteY18" fmla="*/ 10208 h 69828"/>
                <a:gd name="connsiteX19" fmla="*/ 4887 w 20742"/>
                <a:gd name="connsiteY19" fmla="*/ 6082 h 69828"/>
                <a:gd name="connsiteX20" fmla="*/ 6516 w 20742"/>
                <a:gd name="connsiteY20" fmla="*/ 1738 h 69828"/>
                <a:gd name="connsiteX21" fmla="*/ 10317 w 20742"/>
                <a:gd name="connsiteY21" fmla="*/ 0 h 69828"/>
                <a:gd name="connsiteX22" fmla="*/ 14226 w 20742"/>
                <a:gd name="connsiteY22" fmla="*/ 1738 h 69828"/>
                <a:gd name="connsiteX23" fmla="*/ 15747 w 20742"/>
                <a:gd name="connsiteY23" fmla="*/ 6082 h 69828"/>
                <a:gd name="connsiteX24" fmla="*/ 14118 w 20742"/>
                <a:gd name="connsiteY24" fmla="*/ 10100 h 69828"/>
                <a:gd name="connsiteX25" fmla="*/ 10208 w 20742"/>
                <a:gd name="connsiteY25" fmla="*/ 11837 h 69828"/>
                <a:gd name="connsiteX26" fmla="*/ 6407 w 20742"/>
                <a:gd name="connsiteY26" fmla="*/ 10100 h 6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2" h="69828">
                  <a:moveTo>
                    <a:pt x="543" y="65702"/>
                  </a:moveTo>
                  <a:cubicBezTo>
                    <a:pt x="2932" y="65702"/>
                    <a:pt x="4670" y="65050"/>
                    <a:pt x="5539" y="63856"/>
                  </a:cubicBezTo>
                  <a:cubicBezTo>
                    <a:pt x="6407" y="62661"/>
                    <a:pt x="6842" y="60381"/>
                    <a:pt x="6842" y="57014"/>
                  </a:cubicBezTo>
                  <a:lnTo>
                    <a:pt x="6842" y="37249"/>
                  </a:lnTo>
                  <a:cubicBezTo>
                    <a:pt x="6842" y="35512"/>
                    <a:pt x="6733" y="34100"/>
                    <a:pt x="6407" y="33123"/>
                  </a:cubicBezTo>
                  <a:cubicBezTo>
                    <a:pt x="6081" y="32145"/>
                    <a:pt x="5430" y="31385"/>
                    <a:pt x="4452" y="30842"/>
                  </a:cubicBezTo>
                  <a:cubicBezTo>
                    <a:pt x="3475" y="30299"/>
                    <a:pt x="1955" y="30082"/>
                    <a:pt x="0" y="30082"/>
                  </a:cubicBezTo>
                  <a:cubicBezTo>
                    <a:pt x="0" y="28561"/>
                    <a:pt x="217" y="27367"/>
                    <a:pt x="869" y="26389"/>
                  </a:cubicBezTo>
                  <a:cubicBezTo>
                    <a:pt x="2389" y="26389"/>
                    <a:pt x="4561" y="26064"/>
                    <a:pt x="7276" y="25303"/>
                  </a:cubicBezTo>
                  <a:cubicBezTo>
                    <a:pt x="10100" y="24543"/>
                    <a:pt x="11946" y="23783"/>
                    <a:pt x="13032" y="23023"/>
                  </a:cubicBezTo>
                  <a:cubicBezTo>
                    <a:pt x="14335" y="23457"/>
                    <a:pt x="14987" y="24869"/>
                    <a:pt x="14987" y="27041"/>
                  </a:cubicBezTo>
                  <a:lnTo>
                    <a:pt x="14987" y="56906"/>
                  </a:lnTo>
                  <a:cubicBezTo>
                    <a:pt x="14987" y="60272"/>
                    <a:pt x="15421" y="62553"/>
                    <a:pt x="16181" y="63747"/>
                  </a:cubicBezTo>
                  <a:cubicBezTo>
                    <a:pt x="16941" y="64942"/>
                    <a:pt x="18353" y="65594"/>
                    <a:pt x="20308" y="65594"/>
                  </a:cubicBezTo>
                  <a:cubicBezTo>
                    <a:pt x="20634" y="66679"/>
                    <a:pt x="20742" y="68200"/>
                    <a:pt x="20742" y="69829"/>
                  </a:cubicBezTo>
                  <a:cubicBezTo>
                    <a:pt x="17593" y="69612"/>
                    <a:pt x="14118" y="69503"/>
                    <a:pt x="10425" y="69503"/>
                  </a:cubicBezTo>
                  <a:cubicBezTo>
                    <a:pt x="6516" y="69503"/>
                    <a:pt x="3041" y="69503"/>
                    <a:pt x="0" y="69829"/>
                  </a:cubicBezTo>
                  <a:cubicBezTo>
                    <a:pt x="0" y="67983"/>
                    <a:pt x="109" y="66571"/>
                    <a:pt x="434" y="65594"/>
                  </a:cubicBezTo>
                  <a:close/>
                  <a:moveTo>
                    <a:pt x="6407" y="10208"/>
                  </a:moveTo>
                  <a:cubicBezTo>
                    <a:pt x="5321" y="9122"/>
                    <a:pt x="4887" y="7710"/>
                    <a:pt x="4887" y="6082"/>
                  </a:cubicBezTo>
                  <a:cubicBezTo>
                    <a:pt x="4887" y="4344"/>
                    <a:pt x="5430" y="2932"/>
                    <a:pt x="6516" y="1738"/>
                  </a:cubicBezTo>
                  <a:cubicBezTo>
                    <a:pt x="7602" y="543"/>
                    <a:pt x="8796" y="0"/>
                    <a:pt x="10317" y="0"/>
                  </a:cubicBezTo>
                  <a:cubicBezTo>
                    <a:pt x="11946" y="0"/>
                    <a:pt x="13249" y="543"/>
                    <a:pt x="14226" y="1738"/>
                  </a:cubicBezTo>
                  <a:cubicBezTo>
                    <a:pt x="15204" y="2824"/>
                    <a:pt x="15747" y="4344"/>
                    <a:pt x="15747" y="6082"/>
                  </a:cubicBezTo>
                  <a:cubicBezTo>
                    <a:pt x="15747" y="7602"/>
                    <a:pt x="15204" y="8905"/>
                    <a:pt x="14118" y="10100"/>
                  </a:cubicBezTo>
                  <a:cubicBezTo>
                    <a:pt x="13032" y="11294"/>
                    <a:pt x="11729" y="11837"/>
                    <a:pt x="10208" y="11837"/>
                  </a:cubicBezTo>
                  <a:cubicBezTo>
                    <a:pt x="8688" y="11837"/>
                    <a:pt x="7385" y="11294"/>
                    <a:pt x="6407" y="10100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67F36623-6EB4-BF00-432A-D0DCD20C15F8}"/>
                </a:ext>
              </a:extLst>
            </p:cNvPr>
            <p:cNvSpPr/>
            <p:nvPr/>
          </p:nvSpPr>
          <p:spPr>
            <a:xfrm>
              <a:off x="776914" y="686277"/>
              <a:ext cx="48000" cy="46914"/>
            </a:xfrm>
            <a:custGeom>
              <a:avLst/>
              <a:gdLst>
                <a:gd name="connsiteX0" fmla="*/ 48001 w 48000"/>
                <a:gd name="connsiteY0" fmla="*/ 46915 h 46914"/>
                <a:gd name="connsiteX1" fmla="*/ 38118 w 48000"/>
                <a:gd name="connsiteY1" fmla="*/ 46589 h 46914"/>
                <a:gd name="connsiteX2" fmla="*/ 29104 w 48000"/>
                <a:gd name="connsiteY2" fmla="*/ 46806 h 46914"/>
                <a:gd name="connsiteX3" fmla="*/ 27258 w 48000"/>
                <a:gd name="connsiteY3" fmla="*/ 46806 h 46914"/>
                <a:gd name="connsiteX4" fmla="*/ 27693 w 48000"/>
                <a:gd name="connsiteY4" fmla="*/ 42571 h 46914"/>
                <a:gd name="connsiteX5" fmla="*/ 32471 w 48000"/>
                <a:gd name="connsiteY5" fmla="*/ 40724 h 46914"/>
                <a:gd name="connsiteX6" fmla="*/ 33883 w 48000"/>
                <a:gd name="connsiteY6" fmla="*/ 33991 h 46914"/>
                <a:gd name="connsiteX7" fmla="*/ 33883 w 48000"/>
                <a:gd name="connsiteY7" fmla="*/ 18788 h 46914"/>
                <a:gd name="connsiteX8" fmla="*/ 31602 w 48000"/>
                <a:gd name="connsiteY8" fmla="*/ 9448 h 46914"/>
                <a:gd name="connsiteX9" fmla="*/ 25412 w 48000"/>
                <a:gd name="connsiteY9" fmla="*/ 6624 h 46914"/>
                <a:gd name="connsiteX10" fmla="*/ 20525 w 48000"/>
                <a:gd name="connsiteY10" fmla="*/ 8362 h 46914"/>
                <a:gd name="connsiteX11" fmla="*/ 16616 w 48000"/>
                <a:gd name="connsiteY11" fmla="*/ 13792 h 46914"/>
                <a:gd name="connsiteX12" fmla="*/ 15095 w 48000"/>
                <a:gd name="connsiteY12" fmla="*/ 23240 h 46914"/>
                <a:gd name="connsiteX13" fmla="*/ 15095 w 48000"/>
                <a:gd name="connsiteY13" fmla="*/ 33883 h 46914"/>
                <a:gd name="connsiteX14" fmla="*/ 16507 w 48000"/>
                <a:gd name="connsiteY14" fmla="*/ 40724 h 46914"/>
                <a:gd name="connsiteX15" fmla="*/ 21394 w 48000"/>
                <a:gd name="connsiteY15" fmla="*/ 42571 h 46914"/>
                <a:gd name="connsiteX16" fmla="*/ 21828 w 48000"/>
                <a:gd name="connsiteY16" fmla="*/ 46806 h 46914"/>
                <a:gd name="connsiteX17" fmla="*/ 10968 w 48000"/>
                <a:gd name="connsiteY17" fmla="*/ 46480 h 46914"/>
                <a:gd name="connsiteX18" fmla="*/ 109 w 48000"/>
                <a:gd name="connsiteY18" fmla="*/ 46806 h 46914"/>
                <a:gd name="connsiteX19" fmla="*/ 543 w 48000"/>
                <a:gd name="connsiteY19" fmla="*/ 42571 h 46914"/>
                <a:gd name="connsiteX20" fmla="*/ 5430 w 48000"/>
                <a:gd name="connsiteY20" fmla="*/ 40724 h 46914"/>
                <a:gd name="connsiteX21" fmla="*/ 6842 w 48000"/>
                <a:gd name="connsiteY21" fmla="*/ 33883 h 46914"/>
                <a:gd name="connsiteX22" fmla="*/ 6842 w 48000"/>
                <a:gd name="connsiteY22" fmla="*/ 14118 h 46914"/>
                <a:gd name="connsiteX23" fmla="*/ 6299 w 48000"/>
                <a:gd name="connsiteY23" fmla="*/ 10100 h 46914"/>
                <a:gd name="connsiteX24" fmla="*/ 4344 w 48000"/>
                <a:gd name="connsiteY24" fmla="*/ 7928 h 46914"/>
                <a:gd name="connsiteX25" fmla="*/ 0 w 48000"/>
                <a:gd name="connsiteY25" fmla="*/ 7059 h 46914"/>
                <a:gd name="connsiteX26" fmla="*/ 869 w 48000"/>
                <a:gd name="connsiteY26" fmla="*/ 3367 h 46914"/>
                <a:gd name="connsiteX27" fmla="*/ 7276 w 48000"/>
                <a:gd name="connsiteY27" fmla="*/ 2172 h 46914"/>
                <a:gd name="connsiteX28" fmla="*/ 13032 w 48000"/>
                <a:gd name="connsiteY28" fmla="*/ 0 h 46914"/>
                <a:gd name="connsiteX29" fmla="*/ 14987 w 48000"/>
                <a:gd name="connsiteY29" fmla="*/ 4344 h 46914"/>
                <a:gd name="connsiteX30" fmla="*/ 14335 w 48000"/>
                <a:gd name="connsiteY30" fmla="*/ 10208 h 46914"/>
                <a:gd name="connsiteX31" fmla="*/ 14878 w 48000"/>
                <a:gd name="connsiteY31" fmla="*/ 9122 h 46914"/>
                <a:gd name="connsiteX32" fmla="*/ 15747 w 48000"/>
                <a:gd name="connsiteY32" fmla="*/ 7602 h 46914"/>
                <a:gd name="connsiteX33" fmla="*/ 21068 w 48000"/>
                <a:gd name="connsiteY33" fmla="*/ 2606 h 46914"/>
                <a:gd name="connsiteX34" fmla="*/ 28887 w 48000"/>
                <a:gd name="connsiteY34" fmla="*/ 434 h 46914"/>
                <a:gd name="connsiteX35" fmla="*/ 38227 w 48000"/>
                <a:gd name="connsiteY35" fmla="*/ 4344 h 46914"/>
                <a:gd name="connsiteX36" fmla="*/ 41810 w 48000"/>
                <a:gd name="connsiteY36" fmla="*/ 16724 h 46914"/>
                <a:gd name="connsiteX37" fmla="*/ 41810 w 48000"/>
                <a:gd name="connsiteY37" fmla="*/ 33883 h 46914"/>
                <a:gd name="connsiteX38" fmla="*/ 43114 w 48000"/>
                <a:gd name="connsiteY38" fmla="*/ 40724 h 46914"/>
                <a:gd name="connsiteX39" fmla="*/ 47240 w 48000"/>
                <a:gd name="connsiteY39" fmla="*/ 42571 h 46914"/>
                <a:gd name="connsiteX40" fmla="*/ 47675 w 48000"/>
                <a:gd name="connsiteY40" fmla="*/ 46806 h 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000" h="46914">
                  <a:moveTo>
                    <a:pt x="48001" y="46915"/>
                  </a:moveTo>
                  <a:cubicBezTo>
                    <a:pt x="45394" y="46697"/>
                    <a:pt x="42136" y="46589"/>
                    <a:pt x="38118" y="46589"/>
                  </a:cubicBezTo>
                  <a:cubicBezTo>
                    <a:pt x="35620" y="46589"/>
                    <a:pt x="32580" y="46589"/>
                    <a:pt x="29104" y="46806"/>
                  </a:cubicBezTo>
                  <a:cubicBezTo>
                    <a:pt x="28670" y="46806"/>
                    <a:pt x="28127" y="46806"/>
                    <a:pt x="27258" y="46806"/>
                  </a:cubicBezTo>
                  <a:cubicBezTo>
                    <a:pt x="27258" y="44851"/>
                    <a:pt x="27367" y="43439"/>
                    <a:pt x="27693" y="42571"/>
                  </a:cubicBezTo>
                  <a:cubicBezTo>
                    <a:pt x="29973" y="42571"/>
                    <a:pt x="31494" y="41919"/>
                    <a:pt x="32471" y="40724"/>
                  </a:cubicBezTo>
                  <a:cubicBezTo>
                    <a:pt x="33448" y="39421"/>
                    <a:pt x="33883" y="37141"/>
                    <a:pt x="33883" y="33991"/>
                  </a:cubicBezTo>
                  <a:lnTo>
                    <a:pt x="33883" y="18788"/>
                  </a:lnTo>
                  <a:cubicBezTo>
                    <a:pt x="33883" y="14444"/>
                    <a:pt x="33123" y="11294"/>
                    <a:pt x="31602" y="9448"/>
                  </a:cubicBezTo>
                  <a:cubicBezTo>
                    <a:pt x="30082" y="7602"/>
                    <a:pt x="28018" y="6624"/>
                    <a:pt x="25412" y="6624"/>
                  </a:cubicBezTo>
                  <a:cubicBezTo>
                    <a:pt x="23674" y="6624"/>
                    <a:pt x="22045" y="7168"/>
                    <a:pt x="20525" y="8362"/>
                  </a:cubicBezTo>
                  <a:cubicBezTo>
                    <a:pt x="18896" y="9448"/>
                    <a:pt x="17702" y="11294"/>
                    <a:pt x="16616" y="13792"/>
                  </a:cubicBezTo>
                  <a:cubicBezTo>
                    <a:pt x="15638" y="16290"/>
                    <a:pt x="15095" y="19439"/>
                    <a:pt x="15095" y="23240"/>
                  </a:cubicBezTo>
                  <a:lnTo>
                    <a:pt x="15095" y="33883"/>
                  </a:lnTo>
                  <a:cubicBezTo>
                    <a:pt x="15095" y="37249"/>
                    <a:pt x="15530" y="39530"/>
                    <a:pt x="16507" y="40724"/>
                  </a:cubicBezTo>
                  <a:cubicBezTo>
                    <a:pt x="17376" y="41919"/>
                    <a:pt x="19005" y="42571"/>
                    <a:pt x="21394" y="42571"/>
                  </a:cubicBezTo>
                  <a:cubicBezTo>
                    <a:pt x="21720" y="43548"/>
                    <a:pt x="21828" y="44960"/>
                    <a:pt x="21828" y="46806"/>
                  </a:cubicBezTo>
                  <a:cubicBezTo>
                    <a:pt x="16724" y="46589"/>
                    <a:pt x="13140" y="46480"/>
                    <a:pt x="10968" y="46480"/>
                  </a:cubicBezTo>
                  <a:cubicBezTo>
                    <a:pt x="6407" y="46480"/>
                    <a:pt x="2715" y="46480"/>
                    <a:pt x="109" y="46806"/>
                  </a:cubicBezTo>
                  <a:cubicBezTo>
                    <a:pt x="109" y="44851"/>
                    <a:pt x="217" y="43439"/>
                    <a:pt x="543" y="42571"/>
                  </a:cubicBezTo>
                  <a:cubicBezTo>
                    <a:pt x="2932" y="42571"/>
                    <a:pt x="4561" y="41919"/>
                    <a:pt x="5430" y="40724"/>
                  </a:cubicBezTo>
                  <a:cubicBezTo>
                    <a:pt x="6299" y="39530"/>
                    <a:pt x="6842" y="37249"/>
                    <a:pt x="6842" y="33883"/>
                  </a:cubicBezTo>
                  <a:lnTo>
                    <a:pt x="6842" y="14118"/>
                  </a:lnTo>
                  <a:cubicBezTo>
                    <a:pt x="6842" y="12380"/>
                    <a:pt x="6625" y="11077"/>
                    <a:pt x="6299" y="10100"/>
                  </a:cubicBezTo>
                  <a:cubicBezTo>
                    <a:pt x="5973" y="9122"/>
                    <a:pt x="5321" y="8362"/>
                    <a:pt x="4344" y="7928"/>
                  </a:cubicBezTo>
                  <a:cubicBezTo>
                    <a:pt x="3367" y="7493"/>
                    <a:pt x="1955" y="7168"/>
                    <a:pt x="0" y="7059"/>
                  </a:cubicBezTo>
                  <a:cubicBezTo>
                    <a:pt x="0" y="5539"/>
                    <a:pt x="217" y="4344"/>
                    <a:pt x="869" y="3367"/>
                  </a:cubicBezTo>
                  <a:cubicBezTo>
                    <a:pt x="2715" y="3258"/>
                    <a:pt x="4887" y="2824"/>
                    <a:pt x="7276" y="2172"/>
                  </a:cubicBezTo>
                  <a:cubicBezTo>
                    <a:pt x="9665" y="1520"/>
                    <a:pt x="11620" y="760"/>
                    <a:pt x="13032" y="0"/>
                  </a:cubicBezTo>
                  <a:cubicBezTo>
                    <a:pt x="14335" y="434"/>
                    <a:pt x="14987" y="1955"/>
                    <a:pt x="14987" y="4344"/>
                  </a:cubicBezTo>
                  <a:cubicBezTo>
                    <a:pt x="14987" y="6516"/>
                    <a:pt x="14769" y="8471"/>
                    <a:pt x="14335" y="10208"/>
                  </a:cubicBezTo>
                  <a:cubicBezTo>
                    <a:pt x="14444" y="9991"/>
                    <a:pt x="14661" y="9665"/>
                    <a:pt x="14878" y="9122"/>
                  </a:cubicBezTo>
                  <a:cubicBezTo>
                    <a:pt x="15095" y="8688"/>
                    <a:pt x="15421" y="8145"/>
                    <a:pt x="15747" y="7602"/>
                  </a:cubicBezTo>
                  <a:cubicBezTo>
                    <a:pt x="16941" y="5756"/>
                    <a:pt x="18679" y="4127"/>
                    <a:pt x="21068" y="2606"/>
                  </a:cubicBezTo>
                  <a:cubicBezTo>
                    <a:pt x="23457" y="1086"/>
                    <a:pt x="26064" y="434"/>
                    <a:pt x="28887" y="434"/>
                  </a:cubicBezTo>
                  <a:cubicBezTo>
                    <a:pt x="32688" y="434"/>
                    <a:pt x="35837" y="1738"/>
                    <a:pt x="38227" y="4344"/>
                  </a:cubicBezTo>
                  <a:cubicBezTo>
                    <a:pt x="40616" y="6950"/>
                    <a:pt x="41810" y="11077"/>
                    <a:pt x="41810" y="16724"/>
                  </a:cubicBezTo>
                  <a:lnTo>
                    <a:pt x="41810" y="33883"/>
                  </a:lnTo>
                  <a:cubicBezTo>
                    <a:pt x="41810" y="37249"/>
                    <a:pt x="42245" y="39530"/>
                    <a:pt x="43114" y="40724"/>
                  </a:cubicBezTo>
                  <a:cubicBezTo>
                    <a:pt x="43982" y="41919"/>
                    <a:pt x="45286" y="42571"/>
                    <a:pt x="47240" y="42571"/>
                  </a:cubicBezTo>
                  <a:cubicBezTo>
                    <a:pt x="47566" y="43548"/>
                    <a:pt x="47675" y="44960"/>
                    <a:pt x="47675" y="46806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5FA715E9-26BD-671B-6A58-518D47B4B70F}"/>
                </a:ext>
              </a:extLst>
            </p:cNvPr>
            <p:cNvSpPr/>
            <p:nvPr/>
          </p:nvSpPr>
          <p:spPr>
            <a:xfrm>
              <a:off x="832082" y="686386"/>
              <a:ext cx="38986" cy="71240"/>
            </a:xfrm>
            <a:custGeom>
              <a:avLst/>
              <a:gdLst>
                <a:gd name="connsiteX0" fmla="*/ 31494 w 38986"/>
                <a:gd name="connsiteY0" fmla="*/ 41267 h 71240"/>
                <a:gd name="connsiteX1" fmla="*/ 36598 w 38986"/>
                <a:gd name="connsiteY1" fmla="*/ 44743 h 71240"/>
                <a:gd name="connsiteX2" fmla="*/ 38227 w 38986"/>
                <a:gd name="connsiteY2" fmla="*/ 51259 h 71240"/>
                <a:gd name="connsiteX3" fmla="*/ 35295 w 38986"/>
                <a:gd name="connsiteY3" fmla="*/ 60489 h 71240"/>
                <a:gd name="connsiteX4" fmla="*/ 27150 w 38986"/>
                <a:gd name="connsiteY4" fmla="*/ 68200 h 71240"/>
                <a:gd name="connsiteX5" fmla="*/ 15747 w 38986"/>
                <a:gd name="connsiteY5" fmla="*/ 71241 h 71240"/>
                <a:gd name="connsiteX6" fmla="*/ 3801 w 38986"/>
                <a:gd name="connsiteY6" fmla="*/ 67874 h 71240"/>
                <a:gd name="connsiteX7" fmla="*/ 0 w 38986"/>
                <a:gd name="connsiteY7" fmla="*/ 57774 h 71240"/>
                <a:gd name="connsiteX8" fmla="*/ 6733 w 38986"/>
                <a:gd name="connsiteY8" fmla="*/ 47023 h 71240"/>
                <a:gd name="connsiteX9" fmla="*/ 3367 w 38986"/>
                <a:gd name="connsiteY9" fmla="*/ 44417 h 71240"/>
                <a:gd name="connsiteX10" fmla="*/ 2389 w 38986"/>
                <a:gd name="connsiteY10" fmla="*/ 39638 h 71240"/>
                <a:gd name="connsiteX11" fmla="*/ 7167 w 38986"/>
                <a:gd name="connsiteY11" fmla="*/ 29104 h 71240"/>
                <a:gd name="connsiteX12" fmla="*/ 2932 w 38986"/>
                <a:gd name="connsiteY12" fmla="*/ 23783 h 71240"/>
                <a:gd name="connsiteX13" fmla="*/ 1412 w 38986"/>
                <a:gd name="connsiteY13" fmla="*/ 16507 h 71240"/>
                <a:gd name="connsiteX14" fmla="*/ 5647 w 38986"/>
                <a:gd name="connsiteY14" fmla="*/ 4670 h 71240"/>
                <a:gd name="connsiteX15" fmla="*/ 17702 w 38986"/>
                <a:gd name="connsiteY15" fmla="*/ 0 h 71240"/>
                <a:gd name="connsiteX16" fmla="*/ 23457 w 38986"/>
                <a:gd name="connsiteY16" fmla="*/ 869 h 71240"/>
                <a:gd name="connsiteX17" fmla="*/ 38335 w 38986"/>
                <a:gd name="connsiteY17" fmla="*/ 869 h 71240"/>
                <a:gd name="connsiteX18" fmla="*/ 38987 w 38986"/>
                <a:gd name="connsiteY18" fmla="*/ 7059 h 71240"/>
                <a:gd name="connsiteX19" fmla="*/ 30190 w 38986"/>
                <a:gd name="connsiteY19" fmla="*/ 5430 h 71240"/>
                <a:gd name="connsiteX20" fmla="*/ 33340 w 38986"/>
                <a:gd name="connsiteY20" fmla="*/ 10643 h 71240"/>
                <a:gd name="connsiteX21" fmla="*/ 34426 w 38986"/>
                <a:gd name="connsiteY21" fmla="*/ 15964 h 71240"/>
                <a:gd name="connsiteX22" fmla="*/ 30082 w 38986"/>
                <a:gd name="connsiteY22" fmla="*/ 28018 h 71240"/>
                <a:gd name="connsiteX23" fmla="*/ 18027 w 38986"/>
                <a:gd name="connsiteY23" fmla="*/ 32797 h 71240"/>
                <a:gd name="connsiteX24" fmla="*/ 11077 w 38986"/>
                <a:gd name="connsiteY24" fmla="*/ 31494 h 71240"/>
                <a:gd name="connsiteX25" fmla="*/ 8796 w 38986"/>
                <a:gd name="connsiteY25" fmla="*/ 36163 h 71240"/>
                <a:gd name="connsiteX26" fmla="*/ 9665 w 38986"/>
                <a:gd name="connsiteY26" fmla="*/ 38878 h 71240"/>
                <a:gd name="connsiteX27" fmla="*/ 13249 w 38986"/>
                <a:gd name="connsiteY27" fmla="*/ 40073 h 71240"/>
                <a:gd name="connsiteX28" fmla="*/ 21937 w 38986"/>
                <a:gd name="connsiteY28" fmla="*/ 40399 h 71240"/>
                <a:gd name="connsiteX29" fmla="*/ 31711 w 38986"/>
                <a:gd name="connsiteY29" fmla="*/ 41485 h 71240"/>
                <a:gd name="connsiteX30" fmla="*/ 24652 w 38986"/>
                <a:gd name="connsiteY30" fmla="*/ 64508 h 71240"/>
                <a:gd name="connsiteX31" fmla="*/ 29213 w 38986"/>
                <a:gd name="connsiteY31" fmla="*/ 60489 h 71240"/>
                <a:gd name="connsiteX32" fmla="*/ 30733 w 38986"/>
                <a:gd name="connsiteY32" fmla="*/ 55059 h 71240"/>
                <a:gd name="connsiteX33" fmla="*/ 29539 w 38986"/>
                <a:gd name="connsiteY33" fmla="*/ 50933 h 71240"/>
                <a:gd name="connsiteX34" fmla="*/ 25086 w 38986"/>
                <a:gd name="connsiteY34" fmla="*/ 48761 h 71240"/>
                <a:gd name="connsiteX35" fmla="*/ 15638 w 38986"/>
                <a:gd name="connsiteY35" fmla="*/ 48109 h 71240"/>
                <a:gd name="connsiteX36" fmla="*/ 10751 w 38986"/>
                <a:gd name="connsiteY36" fmla="*/ 47892 h 71240"/>
                <a:gd name="connsiteX37" fmla="*/ 8362 w 38986"/>
                <a:gd name="connsiteY37" fmla="*/ 51259 h 71240"/>
                <a:gd name="connsiteX38" fmla="*/ 7710 w 38986"/>
                <a:gd name="connsiteY38" fmla="*/ 55602 h 71240"/>
                <a:gd name="connsiteX39" fmla="*/ 10100 w 38986"/>
                <a:gd name="connsiteY39" fmla="*/ 63313 h 71240"/>
                <a:gd name="connsiteX40" fmla="*/ 17919 w 38986"/>
                <a:gd name="connsiteY40" fmla="*/ 65811 h 71240"/>
                <a:gd name="connsiteX41" fmla="*/ 24652 w 38986"/>
                <a:gd name="connsiteY41" fmla="*/ 64290 h 71240"/>
                <a:gd name="connsiteX42" fmla="*/ 11511 w 38986"/>
                <a:gd name="connsiteY42" fmla="*/ 7493 h 71240"/>
                <a:gd name="connsiteX43" fmla="*/ 9665 w 38986"/>
                <a:gd name="connsiteY43" fmla="*/ 15095 h 71240"/>
                <a:gd name="connsiteX44" fmla="*/ 12163 w 38986"/>
                <a:gd name="connsiteY44" fmla="*/ 24652 h 71240"/>
                <a:gd name="connsiteX45" fmla="*/ 19005 w 38986"/>
                <a:gd name="connsiteY45" fmla="*/ 28018 h 71240"/>
                <a:gd name="connsiteX46" fmla="*/ 24000 w 38986"/>
                <a:gd name="connsiteY46" fmla="*/ 25195 h 71240"/>
                <a:gd name="connsiteX47" fmla="*/ 25846 w 38986"/>
                <a:gd name="connsiteY47" fmla="*/ 17267 h 71240"/>
                <a:gd name="connsiteX48" fmla="*/ 23457 w 38986"/>
                <a:gd name="connsiteY48" fmla="*/ 8036 h 71240"/>
                <a:gd name="connsiteX49" fmla="*/ 16833 w 38986"/>
                <a:gd name="connsiteY49" fmla="*/ 4344 h 71240"/>
                <a:gd name="connsiteX50" fmla="*/ 11511 w 38986"/>
                <a:gd name="connsiteY50" fmla="*/ 7493 h 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986" h="71240">
                  <a:moveTo>
                    <a:pt x="31494" y="41267"/>
                  </a:moveTo>
                  <a:cubicBezTo>
                    <a:pt x="33883" y="42028"/>
                    <a:pt x="35620" y="43222"/>
                    <a:pt x="36598" y="44743"/>
                  </a:cubicBezTo>
                  <a:cubicBezTo>
                    <a:pt x="37575" y="46263"/>
                    <a:pt x="38227" y="48544"/>
                    <a:pt x="38227" y="51259"/>
                  </a:cubicBezTo>
                  <a:cubicBezTo>
                    <a:pt x="38227" y="54299"/>
                    <a:pt x="37249" y="57449"/>
                    <a:pt x="35295" y="60489"/>
                  </a:cubicBezTo>
                  <a:cubicBezTo>
                    <a:pt x="33340" y="63639"/>
                    <a:pt x="30625" y="66136"/>
                    <a:pt x="27150" y="68200"/>
                  </a:cubicBezTo>
                  <a:cubicBezTo>
                    <a:pt x="23674" y="70263"/>
                    <a:pt x="19873" y="71241"/>
                    <a:pt x="15747" y="71241"/>
                  </a:cubicBezTo>
                  <a:cubicBezTo>
                    <a:pt x="10317" y="71241"/>
                    <a:pt x="6299" y="70155"/>
                    <a:pt x="3801" y="67874"/>
                  </a:cubicBezTo>
                  <a:cubicBezTo>
                    <a:pt x="1195" y="65594"/>
                    <a:pt x="0" y="62227"/>
                    <a:pt x="0" y="57774"/>
                  </a:cubicBezTo>
                  <a:cubicBezTo>
                    <a:pt x="0" y="52887"/>
                    <a:pt x="2281" y="49304"/>
                    <a:pt x="6733" y="47023"/>
                  </a:cubicBezTo>
                  <a:cubicBezTo>
                    <a:pt x="5104" y="46480"/>
                    <a:pt x="3910" y="45503"/>
                    <a:pt x="3367" y="44417"/>
                  </a:cubicBezTo>
                  <a:cubicBezTo>
                    <a:pt x="2715" y="43222"/>
                    <a:pt x="2389" y="41702"/>
                    <a:pt x="2389" y="39638"/>
                  </a:cubicBezTo>
                  <a:cubicBezTo>
                    <a:pt x="2389" y="35946"/>
                    <a:pt x="4018" y="32471"/>
                    <a:pt x="7167" y="29104"/>
                  </a:cubicBezTo>
                  <a:cubicBezTo>
                    <a:pt x="5321" y="27693"/>
                    <a:pt x="3910" y="25955"/>
                    <a:pt x="2932" y="23783"/>
                  </a:cubicBezTo>
                  <a:cubicBezTo>
                    <a:pt x="1955" y="21611"/>
                    <a:pt x="1412" y="19222"/>
                    <a:pt x="1412" y="16507"/>
                  </a:cubicBezTo>
                  <a:cubicBezTo>
                    <a:pt x="1412" y="11729"/>
                    <a:pt x="2824" y="7819"/>
                    <a:pt x="5647" y="4670"/>
                  </a:cubicBezTo>
                  <a:cubicBezTo>
                    <a:pt x="8471" y="1520"/>
                    <a:pt x="12489" y="0"/>
                    <a:pt x="17702" y="0"/>
                  </a:cubicBezTo>
                  <a:cubicBezTo>
                    <a:pt x="19873" y="0"/>
                    <a:pt x="21828" y="326"/>
                    <a:pt x="23457" y="869"/>
                  </a:cubicBezTo>
                  <a:lnTo>
                    <a:pt x="38335" y="869"/>
                  </a:lnTo>
                  <a:cubicBezTo>
                    <a:pt x="38770" y="2498"/>
                    <a:pt x="38987" y="4561"/>
                    <a:pt x="38987" y="7059"/>
                  </a:cubicBezTo>
                  <a:cubicBezTo>
                    <a:pt x="36163" y="6299"/>
                    <a:pt x="33231" y="5756"/>
                    <a:pt x="30190" y="5430"/>
                  </a:cubicBezTo>
                  <a:cubicBezTo>
                    <a:pt x="31602" y="6950"/>
                    <a:pt x="32580" y="8688"/>
                    <a:pt x="33340" y="10643"/>
                  </a:cubicBezTo>
                  <a:cubicBezTo>
                    <a:pt x="33991" y="12597"/>
                    <a:pt x="34426" y="14335"/>
                    <a:pt x="34426" y="15964"/>
                  </a:cubicBezTo>
                  <a:cubicBezTo>
                    <a:pt x="34426" y="20851"/>
                    <a:pt x="33014" y="24760"/>
                    <a:pt x="30082" y="28018"/>
                  </a:cubicBezTo>
                  <a:cubicBezTo>
                    <a:pt x="27150" y="31276"/>
                    <a:pt x="23131" y="32797"/>
                    <a:pt x="18027" y="32797"/>
                  </a:cubicBezTo>
                  <a:cubicBezTo>
                    <a:pt x="15530" y="32797"/>
                    <a:pt x="13140" y="32362"/>
                    <a:pt x="11077" y="31494"/>
                  </a:cubicBezTo>
                  <a:cubicBezTo>
                    <a:pt x="9557" y="33123"/>
                    <a:pt x="8796" y="34752"/>
                    <a:pt x="8796" y="36163"/>
                  </a:cubicBezTo>
                  <a:cubicBezTo>
                    <a:pt x="8796" y="37466"/>
                    <a:pt x="9122" y="38335"/>
                    <a:pt x="9665" y="38878"/>
                  </a:cubicBezTo>
                  <a:cubicBezTo>
                    <a:pt x="10208" y="39421"/>
                    <a:pt x="11511" y="39856"/>
                    <a:pt x="13249" y="40073"/>
                  </a:cubicBezTo>
                  <a:cubicBezTo>
                    <a:pt x="14987" y="40290"/>
                    <a:pt x="17919" y="40399"/>
                    <a:pt x="21937" y="40399"/>
                  </a:cubicBezTo>
                  <a:cubicBezTo>
                    <a:pt x="25955" y="40399"/>
                    <a:pt x="29322" y="40724"/>
                    <a:pt x="31711" y="41485"/>
                  </a:cubicBezTo>
                  <a:close/>
                  <a:moveTo>
                    <a:pt x="24652" y="64508"/>
                  </a:moveTo>
                  <a:cubicBezTo>
                    <a:pt x="26607" y="63530"/>
                    <a:pt x="28127" y="62227"/>
                    <a:pt x="29213" y="60489"/>
                  </a:cubicBezTo>
                  <a:cubicBezTo>
                    <a:pt x="30299" y="58752"/>
                    <a:pt x="30733" y="57014"/>
                    <a:pt x="30733" y="55059"/>
                  </a:cubicBezTo>
                  <a:cubicBezTo>
                    <a:pt x="30733" y="53213"/>
                    <a:pt x="30299" y="51910"/>
                    <a:pt x="29539" y="50933"/>
                  </a:cubicBezTo>
                  <a:cubicBezTo>
                    <a:pt x="28779" y="49955"/>
                    <a:pt x="27258" y="49195"/>
                    <a:pt x="25086" y="48761"/>
                  </a:cubicBezTo>
                  <a:cubicBezTo>
                    <a:pt x="22914" y="48326"/>
                    <a:pt x="19765" y="48109"/>
                    <a:pt x="15638" y="48109"/>
                  </a:cubicBezTo>
                  <a:cubicBezTo>
                    <a:pt x="14226" y="48109"/>
                    <a:pt x="12597" y="48109"/>
                    <a:pt x="10751" y="47892"/>
                  </a:cubicBezTo>
                  <a:cubicBezTo>
                    <a:pt x="9557" y="48978"/>
                    <a:pt x="8796" y="50064"/>
                    <a:pt x="8362" y="51259"/>
                  </a:cubicBezTo>
                  <a:cubicBezTo>
                    <a:pt x="7928" y="52453"/>
                    <a:pt x="7710" y="53973"/>
                    <a:pt x="7710" y="55602"/>
                  </a:cubicBezTo>
                  <a:cubicBezTo>
                    <a:pt x="7710" y="59078"/>
                    <a:pt x="8471" y="61575"/>
                    <a:pt x="10100" y="63313"/>
                  </a:cubicBezTo>
                  <a:cubicBezTo>
                    <a:pt x="11620" y="65051"/>
                    <a:pt x="14226" y="65811"/>
                    <a:pt x="17919" y="65811"/>
                  </a:cubicBezTo>
                  <a:cubicBezTo>
                    <a:pt x="20417" y="65811"/>
                    <a:pt x="22697" y="65268"/>
                    <a:pt x="24652" y="64290"/>
                  </a:cubicBezTo>
                  <a:close/>
                  <a:moveTo>
                    <a:pt x="11511" y="7493"/>
                  </a:moveTo>
                  <a:cubicBezTo>
                    <a:pt x="10317" y="9557"/>
                    <a:pt x="9665" y="12163"/>
                    <a:pt x="9665" y="15095"/>
                  </a:cubicBezTo>
                  <a:cubicBezTo>
                    <a:pt x="9665" y="19222"/>
                    <a:pt x="10534" y="22371"/>
                    <a:pt x="12163" y="24652"/>
                  </a:cubicBezTo>
                  <a:cubicBezTo>
                    <a:pt x="13792" y="26932"/>
                    <a:pt x="16073" y="28018"/>
                    <a:pt x="19005" y="28018"/>
                  </a:cubicBezTo>
                  <a:cubicBezTo>
                    <a:pt x="21068" y="28018"/>
                    <a:pt x="22697" y="27041"/>
                    <a:pt x="24000" y="25195"/>
                  </a:cubicBezTo>
                  <a:cubicBezTo>
                    <a:pt x="25303" y="23349"/>
                    <a:pt x="25846" y="20742"/>
                    <a:pt x="25846" y="17267"/>
                  </a:cubicBezTo>
                  <a:cubicBezTo>
                    <a:pt x="25846" y="13575"/>
                    <a:pt x="25086" y="10534"/>
                    <a:pt x="23457" y="8036"/>
                  </a:cubicBezTo>
                  <a:cubicBezTo>
                    <a:pt x="21828" y="5539"/>
                    <a:pt x="19656" y="4344"/>
                    <a:pt x="16833" y="4344"/>
                  </a:cubicBezTo>
                  <a:cubicBezTo>
                    <a:pt x="14552" y="4344"/>
                    <a:pt x="12815" y="5430"/>
                    <a:pt x="11511" y="7493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5D62B588-3433-B130-4845-3C84C254F281}"/>
                </a:ext>
              </a:extLst>
            </p:cNvPr>
            <p:cNvSpPr/>
            <p:nvPr/>
          </p:nvSpPr>
          <p:spPr>
            <a:xfrm>
              <a:off x="609672" y="777066"/>
              <a:ext cx="27584" cy="62444"/>
            </a:xfrm>
            <a:custGeom>
              <a:avLst/>
              <a:gdLst>
                <a:gd name="connsiteX0" fmla="*/ 9014 w 27584"/>
                <a:gd name="connsiteY0" fmla="*/ 59621 h 62444"/>
                <a:gd name="connsiteX1" fmla="*/ 6516 w 27584"/>
                <a:gd name="connsiteY1" fmla="*/ 49847 h 62444"/>
                <a:gd name="connsiteX2" fmla="*/ 6516 w 27584"/>
                <a:gd name="connsiteY2" fmla="*/ 22806 h 62444"/>
                <a:gd name="connsiteX3" fmla="*/ 0 w 27584"/>
                <a:gd name="connsiteY3" fmla="*/ 21503 h 62444"/>
                <a:gd name="connsiteX4" fmla="*/ 869 w 27584"/>
                <a:gd name="connsiteY4" fmla="*/ 17159 h 62444"/>
                <a:gd name="connsiteX5" fmla="*/ 6625 w 27584"/>
                <a:gd name="connsiteY5" fmla="*/ 17159 h 62444"/>
                <a:gd name="connsiteX6" fmla="*/ 6625 w 27584"/>
                <a:gd name="connsiteY6" fmla="*/ 4018 h 62444"/>
                <a:gd name="connsiteX7" fmla="*/ 13358 w 27584"/>
                <a:gd name="connsiteY7" fmla="*/ 0 h 62444"/>
                <a:gd name="connsiteX8" fmla="*/ 14552 w 27584"/>
                <a:gd name="connsiteY8" fmla="*/ 1303 h 62444"/>
                <a:gd name="connsiteX9" fmla="*/ 14878 w 27584"/>
                <a:gd name="connsiteY9" fmla="*/ 5104 h 62444"/>
                <a:gd name="connsiteX10" fmla="*/ 14878 w 27584"/>
                <a:gd name="connsiteY10" fmla="*/ 17050 h 62444"/>
                <a:gd name="connsiteX11" fmla="*/ 26715 w 27584"/>
                <a:gd name="connsiteY11" fmla="*/ 17050 h 62444"/>
                <a:gd name="connsiteX12" fmla="*/ 25846 w 27584"/>
                <a:gd name="connsiteY12" fmla="*/ 21394 h 62444"/>
                <a:gd name="connsiteX13" fmla="*/ 14878 w 27584"/>
                <a:gd name="connsiteY13" fmla="*/ 22697 h 62444"/>
                <a:gd name="connsiteX14" fmla="*/ 14878 w 27584"/>
                <a:gd name="connsiteY14" fmla="*/ 47675 h 62444"/>
                <a:gd name="connsiteX15" fmla="*/ 20199 w 27584"/>
                <a:gd name="connsiteY15" fmla="*/ 57231 h 62444"/>
                <a:gd name="connsiteX16" fmla="*/ 23457 w 27584"/>
                <a:gd name="connsiteY16" fmla="*/ 56580 h 62444"/>
                <a:gd name="connsiteX17" fmla="*/ 26172 w 27584"/>
                <a:gd name="connsiteY17" fmla="*/ 54734 h 62444"/>
                <a:gd name="connsiteX18" fmla="*/ 27584 w 27584"/>
                <a:gd name="connsiteY18" fmla="*/ 57992 h 62444"/>
                <a:gd name="connsiteX19" fmla="*/ 23023 w 27584"/>
                <a:gd name="connsiteY19" fmla="*/ 61141 h 62444"/>
                <a:gd name="connsiteX20" fmla="*/ 17267 w 27584"/>
                <a:gd name="connsiteY20" fmla="*/ 62444 h 62444"/>
                <a:gd name="connsiteX21" fmla="*/ 9231 w 27584"/>
                <a:gd name="connsiteY21" fmla="*/ 59403 h 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84" h="62444">
                  <a:moveTo>
                    <a:pt x="9014" y="59621"/>
                  </a:moveTo>
                  <a:cubicBezTo>
                    <a:pt x="7276" y="57557"/>
                    <a:pt x="6516" y="54299"/>
                    <a:pt x="6516" y="49847"/>
                  </a:cubicBezTo>
                  <a:lnTo>
                    <a:pt x="6516" y="22806"/>
                  </a:lnTo>
                  <a:cubicBezTo>
                    <a:pt x="4670" y="22154"/>
                    <a:pt x="2498" y="21720"/>
                    <a:pt x="0" y="21503"/>
                  </a:cubicBezTo>
                  <a:cubicBezTo>
                    <a:pt x="0" y="19982"/>
                    <a:pt x="326" y="18462"/>
                    <a:pt x="869" y="17159"/>
                  </a:cubicBezTo>
                  <a:lnTo>
                    <a:pt x="6625" y="17159"/>
                  </a:lnTo>
                  <a:lnTo>
                    <a:pt x="6625" y="4018"/>
                  </a:lnTo>
                  <a:cubicBezTo>
                    <a:pt x="9014" y="3258"/>
                    <a:pt x="11186" y="1955"/>
                    <a:pt x="13358" y="0"/>
                  </a:cubicBezTo>
                  <a:cubicBezTo>
                    <a:pt x="14009" y="326"/>
                    <a:pt x="14335" y="760"/>
                    <a:pt x="14552" y="1303"/>
                  </a:cubicBezTo>
                  <a:cubicBezTo>
                    <a:pt x="14769" y="1846"/>
                    <a:pt x="14878" y="3149"/>
                    <a:pt x="14878" y="5104"/>
                  </a:cubicBezTo>
                  <a:lnTo>
                    <a:pt x="14878" y="17050"/>
                  </a:lnTo>
                  <a:lnTo>
                    <a:pt x="26715" y="17050"/>
                  </a:lnTo>
                  <a:cubicBezTo>
                    <a:pt x="26715" y="18462"/>
                    <a:pt x="26389" y="19874"/>
                    <a:pt x="25846" y="21394"/>
                  </a:cubicBezTo>
                  <a:cubicBezTo>
                    <a:pt x="21394" y="21611"/>
                    <a:pt x="17702" y="22046"/>
                    <a:pt x="14878" y="22697"/>
                  </a:cubicBezTo>
                  <a:lnTo>
                    <a:pt x="14878" y="47675"/>
                  </a:lnTo>
                  <a:cubicBezTo>
                    <a:pt x="14878" y="54082"/>
                    <a:pt x="16616" y="57231"/>
                    <a:pt x="20199" y="57231"/>
                  </a:cubicBezTo>
                  <a:cubicBezTo>
                    <a:pt x="21394" y="57231"/>
                    <a:pt x="22480" y="57014"/>
                    <a:pt x="23457" y="56580"/>
                  </a:cubicBezTo>
                  <a:cubicBezTo>
                    <a:pt x="24435" y="56145"/>
                    <a:pt x="25303" y="55602"/>
                    <a:pt x="26172" y="54734"/>
                  </a:cubicBezTo>
                  <a:cubicBezTo>
                    <a:pt x="26932" y="55711"/>
                    <a:pt x="27367" y="56797"/>
                    <a:pt x="27584" y="57992"/>
                  </a:cubicBezTo>
                  <a:cubicBezTo>
                    <a:pt x="26607" y="59295"/>
                    <a:pt x="25086" y="60272"/>
                    <a:pt x="23023" y="61141"/>
                  </a:cubicBezTo>
                  <a:cubicBezTo>
                    <a:pt x="21068" y="62010"/>
                    <a:pt x="19113" y="62444"/>
                    <a:pt x="17267" y="62444"/>
                  </a:cubicBezTo>
                  <a:cubicBezTo>
                    <a:pt x="13683" y="62444"/>
                    <a:pt x="10968" y="61467"/>
                    <a:pt x="9231" y="59403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1B4C5E1F-F083-60B7-1FC3-D920D8D9549A}"/>
                </a:ext>
              </a:extLst>
            </p:cNvPr>
            <p:cNvSpPr/>
            <p:nvPr/>
          </p:nvSpPr>
          <p:spPr>
            <a:xfrm>
              <a:off x="642469" y="792052"/>
              <a:ext cx="41050" cy="47457"/>
            </a:xfrm>
            <a:custGeom>
              <a:avLst/>
              <a:gdLst>
                <a:gd name="connsiteX0" fmla="*/ 9665 w 41050"/>
                <a:gd name="connsiteY0" fmla="*/ 44743 h 47457"/>
                <a:gd name="connsiteX1" fmla="*/ 2498 w 41050"/>
                <a:gd name="connsiteY1" fmla="*/ 36381 h 47457"/>
                <a:gd name="connsiteX2" fmla="*/ 0 w 41050"/>
                <a:gd name="connsiteY2" fmla="*/ 23892 h 47457"/>
                <a:gd name="connsiteX3" fmla="*/ 2606 w 41050"/>
                <a:gd name="connsiteY3" fmla="*/ 11729 h 47457"/>
                <a:gd name="connsiteX4" fmla="*/ 9882 w 41050"/>
                <a:gd name="connsiteY4" fmla="*/ 3149 h 47457"/>
                <a:gd name="connsiteX5" fmla="*/ 20417 w 41050"/>
                <a:gd name="connsiteY5" fmla="*/ 0 h 47457"/>
                <a:gd name="connsiteX6" fmla="*/ 35512 w 41050"/>
                <a:gd name="connsiteY6" fmla="*/ 6516 h 47457"/>
                <a:gd name="connsiteX7" fmla="*/ 41050 w 41050"/>
                <a:gd name="connsiteY7" fmla="*/ 23783 h 47457"/>
                <a:gd name="connsiteX8" fmla="*/ 38444 w 41050"/>
                <a:gd name="connsiteY8" fmla="*/ 35946 h 47457"/>
                <a:gd name="connsiteX9" fmla="*/ 31168 w 41050"/>
                <a:gd name="connsiteY9" fmla="*/ 44417 h 47457"/>
                <a:gd name="connsiteX10" fmla="*/ 20525 w 41050"/>
                <a:gd name="connsiteY10" fmla="*/ 47458 h 47457"/>
                <a:gd name="connsiteX11" fmla="*/ 9665 w 41050"/>
                <a:gd name="connsiteY11" fmla="*/ 44525 h 47457"/>
                <a:gd name="connsiteX12" fmla="*/ 29213 w 41050"/>
                <a:gd name="connsiteY12" fmla="*/ 38118 h 47457"/>
                <a:gd name="connsiteX13" fmla="*/ 31928 w 41050"/>
                <a:gd name="connsiteY13" fmla="*/ 25195 h 47457"/>
                <a:gd name="connsiteX14" fmla="*/ 30299 w 41050"/>
                <a:gd name="connsiteY14" fmla="*/ 14661 h 47457"/>
                <a:gd name="connsiteX15" fmla="*/ 25738 w 41050"/>
                <a:gd name="connsiteY15" fmla="*/ 7602 h 47457"/>
                <a:gd name="connsiteX16" fmla="*/ 19548 w 41050"/>
                <a:gd name="connsiteY16" fmla="*/ 5104 h 47457"/>
                <a:gd name="connsiteX17" fmla="*/ 11729 w 41050"/>
                <a:gd name="connsiteY17" fmla="*/ 9665 h 47457"/>
                <a:gd name="connsiteX18" fmla="*/ 9014 w 41050"/>
                <a:gd name="connsiteY18" fmla="*/ 21937 h 47457"/>
                <a:gd name="connsiteX19" fmla="*/ 12272 w 41050"/>
                <a:gd name="connsiteY19" fmla="*/ 37466 h 47457"/>
                <a:gd name="connsiteX20" fmla="*/ 21177 w 41050"/>
                <a:gd name="connsiteY20" fmla="*/ 43005 h 47457"/>
                <a:gd name="connsiteX21" fmla="*/ 29213 w 41050"/>
                <a:gd name="connsiteY21" fmla="*/ 38227 h 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50" h="47457">
                  <a:moveTo>
                    <a:pt x="9665" y="44743"/>
                  </a:moveTo>
                  <a:cubicBezTo>
                    <a:pt x="6625" y="42788"/>
                    <a:pt x="4235" y="39964"/>
                    <a:pt x="2498" y="36381"/>
                  </a:cubicBezTo>
                  <a:cubicBezTo>
                    <a:pt x="760" y="32797"/>
                    <a:pt x="0" y="28670"/>
                    <a:pt x="0" y="23892"/>
                  </a:cubicBezTo>
                  <a:cubicBezTo>
                    <a:pt x="0" y="19439"/>
                    <a:pt x="869" y="15421"/>
                    <a:pt x="2606" y="11729"/>
                  </a:cubicBezTo>
                  <a:cubicBezTo>
                    <a:pt x="4344" y="8145"/>
                    <a:pt x="6842" y="5213"/>
                    <a:pt x="9882" y="3149"/>
                  </a:cubicBezTo>
                  <a:cubicBezTo>
                    <a:pt x="13032" y="1086"/>
                    <a:pt x="16507" y="0"/>
                    <a:pt x="20417" y="0"/>
                  </a:cubicBezTo>
                  <a:cubicBezTo>
                    <a:pt x="26824" y="0"/>
                    <a:pt x="31819" y="2172"/>
                    <a:pt x="35512" y="6516"/>
                  </a:cubicBezTo>
                  <a:cubicBezTo>
                    <a:pt x="39204" y="10860"/>
                    <a:pt x="41050" y="16616"/>
                    <a:pt x="41050" y="23783"/>
                  </a:cubicBezTo>
                  <a:cubicBezTo>
                    <a:pt x="41050" y="28344"/>
                    <a:pt x="40181" y="32362"/>
                    <a:pt x="38444" y="35946"/>
                  </a:cubicBezTo>
                  <a:cubicBezTo>
                    <a:pt x="36706" y="39530"/>
                    <a:pt x="34317" y="42353"/>
                    <a:pt x="31168" y="44417"/>
                  </a:cubicBezTo>
                  <a:cubicBezTo>
                    <a:pt x="28018" y="46480"/>
                    <a:pt x="24435" y="47458"/>
                    <a:pt x="20525" y="47458"/>
                  </a:cubicBezTo>
                  <a:cubicBezTo>
                    <a:pt x="16616" y="47458"/>
                    <a:pt x="12815" y="46480"/>
                    <a:pt x="9665" y="44525"/>
                  </a:cubicBezTo>
                  <a:close/>
                  <a:moveTo>
                    <a:pt x="29213" y="38118"/>
                  </a:moveTo>
                  <a:cubicBezTo>
                    <a:pt x="31059" y="34969"/>
                    <a:pt x="31928" y="30625"/>
                    <a:pt x="31928" y="25195"/>
                  </a:cubicBezTo>
                  <a:cubicBezTo>
                    <a:pt x="31928" y="21177"/>
                    <a:pt x="31385" y="17702"/>
                    <a:pt x="30299" y="14661"/>
                  </a:cubicBezTo>
                  <a:cubicBezTo>
                    <a:pt x="29213" y="11620"/>
                    <a:pt x="27693" y="9231"/>
                    <a:pt x="25738" y="7602"/>
                  </a:cubicBezTo>
                  <a:cubicBezTo>
                    <a:pt x="23892" y="5973"/>
                    <a:pt x="21828" y="5104"/>
                    <a:pt x="19548" y="5104"/>
                  </a:cubicBezTo>
                  <a:cubicBezTo>
                    <a:pt x="16181" y="5104"/>
                    <a:pt x="13575" y="6625"/>
                    <a:pt x="11729" y="9665"/>
                  </a:cubicBezTo>
                  <a:cubicBezTo>
                    <a:pt x="9882" y="12706"/>
                    <a:pt x="9014" y="16833"/>
                    <a:pt x="9014" y="21937"/>
                  </a:cubicBezTo>
                  <a:cubicBezTo>
                    <a:pt x="9014" y="28561"/>
                    <a:pt x="10100" y="33774"/>
                    <a:pt x="12272" y="37466"/>
                  </a:cubicBezTo>
                  <a:cubicBezTo>
                    <a:pt x="14444" y="41159"/>
                    <a:pt x="17376" y="43005"/>
                    <a:pt x="21177" y="43005"/>
                  </a:cubicBezTo>
                  <a:cubicBezTo>
                    <a:pt x="24652" y="43005"/>
                    <a:pt x="27367" y="41376"/>
                    <a:pt x="29213" y="38227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B484FF2E-EFE6-E277-2E8B-636C3069D9C2}"/>
                </a:ext>
              </a:extLst>
            </p:cNvPr>
            <p:cNvSpPr/>
            <p:nvPr/>
          </p:nvSpPr>
          <p:spPr>
            <a:xfrm>
              <a:off x="691012" y="792269"/>
              <a:ext cx="38986" cy="71349"/>
            </a:xfrm>
            <a:custGeom>
              <a:avLst/>
              <a:gdLst>
                <a:gd name="connsiteX0" fmla="*/ 31494 w 38986"/>
                <a:gd name="connsiteY0" fmla="*/ 41376 h 71349"/>
                <a:gd name="connsiteX1" fmla="*/ 36598 w 38986"/>
                <a:gd name="connsiteY1" fmla="*/ 44851 h 71349"/>
                <a:gd name="connsiteX2" fmla="*/ 38227 w 38986"/>
                <a:gd name="connsiteY2" fmla="*/ 51367 h 71349"/>
                <a:gd name="connsiteX3" fmla="*/ 35294 w 38986"/>
                <a:gd name="connsiteY3" fmla="*/ 60598 h 71349"/>
                <a:gd name="connsiteX4" fmla="*/ 27150 w 38986"/>
                <a:gd name="connsiteY4" fmla="*/ 68308 h 71349"/>
                <a:gd name="connsiteX5" fmla="*/ 15747 w 38986"/>
                <a:gd name="connsiteY5" fmla="*/ 71349 h 71349"/>
                <a:gd name="connsiteX6" fmla="*/ 3801 w 38986"/>
                <a:gd name="connsiteY6" fmla="*/ 67983 h 71349"/>
                <a:gd name="connsiteX7" fmla="*/ 0 w 38986"/>
                <a:gd name="connsiteY7" fmla="*/ 57883 h 71349"/>
                <a:gd name="connsiteX8" fmla="*/ 6733 w 38986"/>
                <a:gd name="connsiteY8" fmla="*/ 47132 h 71349"/>
                <a:gd name="connsiteX9" fmla="*/ 3367 w 38986"/>
                <a:gd name="connsiteY9" fmla="*/ 44525 h 71349"/>
                <a:gd name="connsiteX10" fmla="*/ 2389 w 38986"/>
                <a:gd name="connsiteY10" fmla="*/ 39747 h 71349"/>
                <a:gd name="connsiteX11" fmla="*/ 7168 w 38986"/>
                <a:gd name="connsiteY11" fmla="*/ 29213 h 71349"/>
                <a:gd name="connsiteX12" fmla="*/ 2932 w 38986"/>
                <a:gd name="connsiteY12" fmla="*/ 23892 h 71349"/>
                <a:gd name="connsiteX13" fmla="*/ 1412 w 38986"/>
                <a:gd name="connsiteY13" fmla="*/ 16507 h 71349"/>
                <a:gd name="connsiteX14" fmla="*/ 5647 w 38986"/>
                <a:gd name="connsiteY14" fmla="*/ 4670 h 71349"/>
                <a:gd name="connsiteX15" fmla="*/ 17702 w 38986"/>
                <a:gd name="connsiteY15" fmla="*/ 0 h 71349"/>
                <a:gd name="connsiteX16" fmla="*/ 23457 w 38986"/>
                <a:gd name="connsiteY16" fmla="*/ 869 h 71349"/>
                <a:gd name="connsiteX17" fmla="*/ 38335 w 38986"/>
                <a:gd name="connsiteY17" fmla="*/ 869 h 71349"/>
                <a:gd name="connsiteX18" fmla="*/ 38987 w 38986"/>
                <a:gd name="connsiteY18" fmla="*/ 7059 h 71349"/>
                <a:gd name="connsiteX19" fmla="*/ 30190 w 38986"/>
                <a:gd name="connsiteY19" fmla="*/ 5430 h 71349"/>
                <a:gd name="connsiteX20" fmla="*/ 33340 w 38986"/>
                <a:gd name="connsiteY20" fmla="*/ 10643 h 71349"/>
                <a:gd name="connsiteX21" fmla="*/ 34426 w 38986"/>
                <a:gd name="connsiteY21" fmla="*/ 15964 h 71349"/>
                <a:gd name="connsiteX22" fmla="*/ 30082 w 38986"/>
                <a:gd name="connsiteY22" fmla="*/ 28018 h 71349"/>
                <a:gd name="connsiteX23" fmla="*/ 18027 w 38986"/>
                <a:gd name="connsiteY23" fmla="*/ 32797 h 71349"/>
                <a:gd name="connsiteX24" fmla="*/ 11077 w 38986"/>
                <a:gd name="connsiteY24" fmla="*/ 31494 h 71349"/>
                <a:gd name="connsiteX25" fmla="*/ 8796 w 38986"/>
                <a:gd name="connsiteY25" fmla="*/ 36163 h 71349"/>
                <a:gd name="connsiteX26" fmla="*/ 9665 w 38986"/>
                <a:gd name="connsiteY26" fmla="*/ 38878 h 71349"/>
                <a:gd name="connsiteX27" fmla="*/ 13249 w 38986"/>
                <a:gd name="connsiteY27" fmla="*/ 40073 h 71349"/>
                <a:gd name="connsiteX28" fmla="*/ 21937 w 38986"/>
                <a:gd name="connsiteY28" fmla="*/ 40399 h 71349"/>
                <a:gd name="connsiteX29" fmla="*/ 31711 w 38986"/>
                <a:gd name="connsiteY29" fmla="*/ 41485 h 71349"/>
                <a:gd name="connsiteX30" fmla="*/ 24652 w 38986"/>
                <a:gd name="connsiteY30" fmla="*/ 64616 h 71349"/>
                <a:gd name="connsiteX31" fmla="*/ 29213 w 38986"/>
                <a:gd name="connsiteY31" fmla="*/ 60598 h 71349"/>
                <a:gd name="connsiteX32" fmla="*/ 30733 w 38986"/>
                <a:gd name="connsiteY32" fmla="*/ 55168 h 71349"/>
                <a:gd name="connsiteX33" fmla="*/ 29539 w 38986"/>
                <a:gd name="connsiteY33" fmla="*/ 51041 h 71349"/>
                <a:gd name="connsiteX34" fmla="*/ 25086 w 38986"/>
                <a:gd name="connsiteY34" fmla="*/ 48869 h 71349"/>
                <a:gd name="connsiteX35" fmla="*/ 15638 w 38986"/>
                <a:gd name="connsiteY35" fmla="*/ 48218 h 71349"/>
                <a:gd name="connsiteX36" fmla="*/ 10751 w 38986"/>
                <a:gd name="connsiteY36" fmla="*/ 48001 h 71349"/>
                <a:gd name="connsiteX37" fmla="*/ 8362 w 38986"/>
                <a:gd name="connsiteY37" fmla="*/ 51367 h 71349"/>
                <a:gd name="connsiteX38" fmla="*/ 7710 w 38986"/>
                <a:gd name="connsiteY38" fmla="*/ 55711 h 71349"/>
                <a:gd name="connsiteX39" fmla="*/ 10100 w 38986"/>
                <a:gd name="connsiteY39" fmla="*/ 63422 h 71349"/>
                <a:gd name="connsiteX40" fmla="*/ 17919 w 38986"/>
                <a:gd name="connsiteY40" fmla="*/ 65919 h 71349"/>
                <a:gd name="connsiteX41" fmla="*/ 24652 w 38986"/>
                <a:gd name="connsiteY41" fmla="*/ 64399 h 71349"/>
                <a:gd name="connsiteX42" fmla="*/ 11511 w 38986"/>
                <a:gd name="connsiteY42" fmla="*/ 7602 h 71349"/>
                <a:gd name="connsiteX43" fmla="*/ 9665 w 38986"/>
                <a:gd name="connsiteY43" fmla="*/ 15204 h 71349"/>
                <a:gd name="connsiteX44" fmla="*/ 12163 w 38986"/>
                <a:gd name="connsiteY44" fmla="*/ 24760 h 71349"/>
                <a:gd name="connsiteX45" fmla="*/ 19005 w 38986"/>
                <a:gd name="connsiteY45" fmla="*/ 28127 h 71349"/>
                <a:gd name="connsiteX46" fmla="*/ 24000 w 38986"/>
                <a:gd name="connsiteY46" fmla="*/ 25303 h 71349"/>
                <a:gd name="connsiteX47" fmla="*/ 25846 w 38986"/>
                <a:gd name="connsiteY47" fmla="*/ 17484 h 71349"/>
                <a:gd name="connsiteX48" fmla="*/ 23457 w 38986"/>
                <a:gd name="connsiteY48" fmla="*/ 8254 h 71349"/>
                <a:gd name="connsiteX49" fmla="*/ 16833 w 38986"/>
                <a:gd name="connsiteY49" fmla="*/ 4561 h 71349"/>
                <a:gd name="connsiteX50" fmla="*/ 11511 w 38986"/>
                <a:gd name="connsiteY50" fmla="*/ 7710 h 7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986" h="71349">
                  <a:moveTo>
                    <a:pt x="31494" y="41376"/>
                  </a:moveTo>
                  <a:cubicBezTo>
                    <a:pt x="33883" y="42136"/>
                    <a:pt x="35620" y="43222"/>
                    <a:pt x="36598" y="44851"/>
                  </a:cubicBezTo>
                  <a:cubicBezTo>
                    <a:pt x="37684" y="46480"/>
                    <a:pt x="38227" y="48652"/>
                    <a:pt x="38227" y="51367"/>
                  </a:cubicBezTo>
                  <a:cubicBezTo>
                    <a:pt x="38227" y="54408"/>
                    <a:pt x="37249" y="57557"/>
                    <a:pt x="35294" y="60598"/>
                  </a:cubicBezTo>
                  <a:cubicBezTo>
                    <a:pt x="33340" y="63747"/>
                    <a:pt x="30625" y="66354"/>
                    <a:pt x="27150" y="68308"/>
                  </a:cubicBezTo>
                  <a:cubicBezTo>
                    <a:pt x="23674" y="70372"/>
                    <a:pt x="19874" y="71349"/>
                    <a:pt x="15747" y="71349"/>
                  </a:cubicBezTo>
                  <a:cubicBezTo>
                    <a:pt x="10317" y="71349"/>
                    <a:pt x="6299" y="70263"/>
                    <a:pt x="3801" y="67983"/>
                  </a:cubicBezTo>
                  <a:cubicBezTo>
                    <a:pt x="1195" y="65702"/>
                    <a:pt x="0" y="62336"/>
                    <a:pt x="0" y="57883"/>
                  </a:cubicBezTo>
                  <a:cubicBezTo>
                    <a:pt x="0" y="52996"/>
                    <a:pt x="2281" y="49412"/>
                    <a:pt x="6733" y="47132"/>
                  </a:cubicBezTo>
                  <a:cubicBezTo>
                    <a:pt x="5104" y="46480"/>
                    <a:pt x="3910" y="45611"/>
                    <a:pt x="3367" y="44525"/>
                  </a:cubicBezTo>
                  <a:cubicBezTo>
                    <a:pt x="2824" y="43439"/>
                    <a:pt x="2389" y="41810"/>
                    <a:pt x="2389" y="39747"/>
                  </a:cubicBezTo>
                  <a:cubicBezTo>
                    <a:pt x="2389" y="36055"/>
                    <a:pt x="4018" y="32580"/>
                    <a:pt x="7168" y="29213"/>
                  </a:cubicBezTo>
                  <a:cubicBezTo>
                    <a:pt x="5321" y="27801"/>
                    <a:pt x="3910" y="26064"/>
                    <a:pt x="2932" y="23892"/>
                  </a:cubicBezTo>
                  <a:cubicBezTo>
                    <a:pt x="1955" y="21720"/>
                    <a:pt x="1412" y="19331"/>
                    <a:pt x="1412" y="16507"/>
                  </a:cubicBezTo>
                  <a:cubicBezTo>
                    <a:pt x="1412" y="11729"/>
                    <a:pt x="2824" y="7819"/>
                    <a:pt x="5647" y="4670"/>
                  </a:cubicBezTo>
                  <a:cubicBezTo>
                    <a:pt x="8471" y="1520"/>
                    <a:pt x="12489" y="0"/>
                    <a:pt x="17702" y="0"/>
                  </a:cubicBezTo>
                  <a:cubicBezTo>
                    <a:pt x="19874" y="0"/>
                    <a:pt x="21828" y="326"/>
                    <a:pt x="23457" y="869"/>
                  </a:cubicBezTo>
                  <a:lnTo>
                    <a:pt x="38335" y="869"/>
                  </a:lnTo>
                  <a:cubicBezTo>
                    <a:pt x="38770" y="2498"/>
                    <a:pt x="38987" y="4561"/>
                    <a:pt x="38987" y="7059"/>
                  </a:cubicBezTo>
                  <a:cubicBezTo>
                    <a:pt x="36163" y="6299"/>
                    <a:pt x="33231" y="5756"/>
                    <a:pt x="30190" y="5430"/>
                  </a:cubicBezTo>
                  <a:cubicBezTo>
                    <a:pt x="31602" y="6950"/>
                    <a:pt x="32580" y="8688"/>
                    <a:pt x="33340" y="10643"/>
                  </a:cubicBezTo>
                  <a:cubicBezTo>
                    <a:pt x="33991" y="12597"/>
                    <a:pt x="34426" y="14335"/>
                    <a:pt x="34426" y="15964"/>
                  </a:cubicBezTo>
                  <a:cubicBezTo>
                    <a:pt x="34426" y="20851"/>
                    <a:pt x="33014" y="24869"/>
                    <a:pt x="30082" y="28018"/>
                  </a:cubicBezTo>
                  <a:cubicBezTo>
                    <a:pt x="27150" y="31168"/>
                    <a:pt x="23132" y="32797"/>
                    <a:pt x="18027" y="32797"/>
                  </a:cubicBezTo>
                  <a:cubicBezTo>
                    <a:pt x="15530" y="32797"/>
                    <a:pt x="13140" y="32362"/>
                    <a:pt x="11077" y="31494"/>
                  </a:cubicBezTo>
                  <a:cubicBezTo>
                    <a:pt x="9557" y="33123"/>
                    <a:pt x="8796" y="34752"/>
                    <a:pt x="8796" y="36163"/>
                  </a:cubicBezTo>
                  <a:cubicBezTo>
                    <a:pt x="8796" y="37466"/>
                    <a:pt x="9122" y="38335"/>
                    <a:pt x="9665" y="38878"/>
                  </a:cubicBezTo>
                  <a:cubicBezTo>
                    <a:pt x="10317" y="39421"/>
                    <a:pt x="11511" y="39856"/>
                    <a:pt x="13249" y="40073"/>
                  </a:cubicBezTo>
                  <a:cubicBezTo>
                    <a:pt x="14987" y="40290"/>
                    <a:pt x="17919" y="40399"/>
                    <a:pt x="21937" y="40399"/>
                  </a:cubicBezTo>
                  <a:cubicBezTo>
                    <a:pt x="25955" y="40399"/>
                    <a:pt x="29322" y="40724"/>
                    <a:pt x="31711" y="41485"/>
                  </a:cubicBezTo>
                  <a:close/>
                  <a:moveTo>
                    <a:pt x="24652" y="64616"/>
                  </a:moveTo>
                  <a:cubicBezTo>
                    <a:pt x="26607" y="63639"/>
                    <a:pt x="28127" y="62336"/>
                    <a:pt x="29213" y="60598"/>
                  </a:cubicBezTo>
                  <a:cubicBezTo>
                    <a:pt x="30299" y="58860"/>
                    <a:pt x="30733" y="57123"/>
                    <a:pt x="30733" y="55168"/>
                  </a:cubicBezTo>
                  <a:cubicBezTo>
                    <a:pt x="30733" y="53322"/>
                    <a:pt x="30299" y="52019"/>
                    <a:pt x="29539" y="51041"/>
                  </a:cubicBezTo>
                  <a:cubicBezTo>
                    <a:pt x="28779" y="50064"/>
                    <a:pt x="27258" y="49412"/>
                    <a:pt x="25086" y="48869"/>
                  </a:cubicBezTo>
                  <a:cubicBezTo>
                    <a:pt x="22914" y="48326"/>
                    <a:pt x="19765" y="48218"/>
                    <a:pt x="15638" y="48218"/>
                  </a:cubicBezTo>
                  <a:cubicBezTo>
                    <a:pt x="14226" y="48218"/>
                    <a:pt x="12597" y="48218"/>
                    <a:pt x="10751" y="48001"/>
                  </a:cubicBezTo>
                  <a:cubicBezTo>
                    <a:pt x="9557" y="49087"/>
                    <a:pt x="8796" y="50173"/>
                    <a:pt x="8362" y="51367"/>
                  </a:cubicBezTo>
                  <a:cubicBezTo>
                    <a:pt x="7928" y="52562"/>
                    <a:pt x="7710" y="54082"/>
                    <a:pt x="7710" y="55711"/>
                  </a:cubicBezTo>
                  <a:cubicBezTo>
                    <a:pt x="7710" y="59186"/>
                    <a:pt x="8471" y="61793"/>
                    <a:pt x="10100" y="63422"/>
                  </a:cubicBezTo>
                  <a:cubicBezTo>
                    <a:pt x="11620" y="65159"/>
                    <a:pt x="14226" y="65919"/>
                    <a:pt x="17919" y="65919"/>
                  </a:cubicBezTo>
                  <a:cubicBezTo>
                    <a:pt x="20417" y="65919"/>
                    <a:pt x="22697" y="65376"/>
                    <a:pt x="24652" y="64399"/>
                  </a:cubicBezTo>
                  <a:close/>
                  <a:moveTo>
                    <a:pt x="11511" y="7602"/>
                  </a:moveTo>
                  <a:cubicBezTo>
                    <a:pt x="10317" y="9665"/>
                    <a:pt x="9665" y="12272"/>
                    <a:pt x="9665" y="15204"/>
                  </a:cubicBezTo>
                  <a:cubicBezTo>
                    <a:pt x="9665" y="19331"/>
                    <a:pt x="10534" y="22480"/>
                    <a:pt x="12163" y="24760"/>
                  </a:cubicBezTo>
                  <a:cubicBezTo>
                    <a:pt x="13792" y="27041"/>
                    <a:pt x="16073" y="28127"/>
                    <a:pt x="19005" y="28127"/>
                  </a:cubicBezTo>
                  <a:cubicBezTo>
                    <a:pt x="21068" y="28127"/>
                    <a:pt x="22697" y="27258"/>
                    <a:pt x="24000" y="25303"/>
                  </a:cubicBezTo>
                  <a:cubicBezTo>
                    <a:pt x="25303" y="23349"/>
                    <a:pt x="25846" y="20851"/>
                    <a:pt x="25846" y="17484"/>
                  </a:cubicBezTo>
                  <a:cubicBezTo>
                    <a:pt x="25846" y="13792"/>
                    <a:pt x="25086" y="10751"/>
                    <a:pt x="23457" y="8254"/>
                  </a:cubicBezTo>
                  <a:cubicBezTo>
                    <a:pt x="21828" y="5756"/>
                    <a:pt x="19656" y="4561"/>
                    <a:pt x="16833" y="4561"/>
                  </a:cubicBezTo>
                  <a:cubicBezTo>
                    <a:pt x="14552" y="4561"/>
                    <a:pt x="12815" y="5647"/>
                    <a:pt x="11511" y="7710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B063A4B3-5562-9DCB-DFB8-A408C9D3713E}"/>
                </a:ext>
              </a:extLst>
            </p:cNvPr>
            <p:cNvSpPr/>
            <p:nvPr/>
          </p:nvSpPr>
          <p:spPr>
            <a:xfrm>
              <a:off x="737275" y="792269"/>
              <a:ext cx="35728" cy="47457"/>
            </a:xfrm>
            <a:custGeom>
              <a:avLst/>
              <a:gdLst>
                <a:gd name="connsiteX0" fmla="*/ 34643 w 35728"/>
                <a:gd name="connsiteY0" fmla="*/ 37466 h 47457"/>
                <a:gd name="connsiteX1" fmla="*/ 35403 w 35728"/>
                <a:gd name="connsiteY1" fmla="*/ 39204 h 47457"/>
                <a:gd name="connsiteX2" fmla="*/ 28344 w 35728"/>
                <a:gd name="connsiteY2" fmla="*/ 45503 h 47457"/>
                <a:gd name="connsiteX3" fmla="*/ 19222 w 35728"/>
                <a:gd name="connsiteY3" fmla="*/ 47458 h 47457"/>
                <a:gd name="connsiteX4" fmla="*/ 8688 w 35728"/>
                <a:gd name="connsiteY4" fmla="*/ 44308 h 47457"/>
                <a:gd name="connsiteX5" fmla="*/ 2172 w 35728"/>
                <a:gd name="connsiteY5" fmla="*/ 35729 h 47457"/>
                <a:gd name="connsiteX6" fmla="*/ 0 w 35728"/>
                <a:gd name="connsiteY6" fmla="*/ 23674 h 47457"/>
                <a:gd name="connsiteX7" fmla="*/ 2281 w 35728"/>
                <a:gd name="connsiteY7" fmla="*/ 11837 h 47457"/>
                <a:gd name="connsiteX8" fmla="*/ 8905 w 35728"/>
                <a:gd name="connsiteY8" fmla="*/ 3258 h 47457"/>
                <a:gd name="connsiteX9" fmla="*/ 18788 w 35728"/>
                <a:gd name="connsiteY9" fmla="*/ 0 h 47457"/>
                <a:gd name="connsiteX10" fmla="*/ 31059 w 35728"/>
                <a:gd name="connsiteY10" fmla="*/ 5647 h 47457"/>
                <a:gd name="connsiteX11" fmla="*/ 35729 w 35728"/>
                <a:gd name="connsiteY11" fmla="*/ 20634 h 47457"/>
                <a:gd name="connsiteX12" fmla="*/ 34426 w 35728"/>
                <a:gd name="connsiteY12" fmla="*/ 24000 h 47457"/>
                <a:gd name="connsiteX13" fmla="*/ 9014 w 35728"/>
                <a:gd name="connsiteY13" fmla="*/ 24543 h 47457"/>
                <a:gd name="connsiteX14" fmla="*/ 12489 w 35728"/>
                <a:gd name="connsiteY14" fmla="*/ 37032 h 47457"/>
                <a:gd name="connsiteX15" fmla="*/ 22154 w 35728"/>
                <a:gd name="connsiteY15" fmla="*/ 41919 h 47457"/>
                <a:gd name="connsiteX16" fmla="*/ 28127 w 35728"/>
                <a:gd name="connsiteY16" fmla="*/ 40399 h 47457"/>
                <a:gd name="connsiteX17" fmla="*/ 33231 w 35728"/>
                <a:gd name="connsiteY17" fmla="*/ 36163 h 47457"/>
                <a:gd name="connsiteX18" fmla="*/ 34643 w 35728"/>
                <a:gd name="connsiteY18" fmla="*/ 37575 h 47457"/>
                <a:gd name="connsiteX19" fmla="*/ 11729 w 35728"/>
                <a:gd name="connsiteY19" fmla="*/ 8145 h 47457"/>
                <a:gd name="connsiteX20" fmla="*/ 8796 w 35728"/>
                <a:gd name="connsiteY20" fmla="*/ 19548 h 47457"/>
                <a:gd name="connsiteX21" fmla="*/ 26281 w 35728"/>
                <a:gd name="connsiteY21" fmla="*/ 19548 h 47457"/>
                <a:gd name="connsiteX22" fmla="*/ 24000 w 35728"/>
                <a:gd name="connsiteY22" fmla="*/ 8796 h 47457"/>
                <a:gd name="connsiteX23" fmla="*/ 17810 w 35728"/>
                <a:gd name="connsiteY23" fmla="*/ 4778 h 47457"/>
                <a:gd name="connsiteX24" fmla="*/ 11620 w 35728"/>
                <a:gd name="connsiteY24" fmla="*/ 8145 h 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728" h="47457">
                  <a:moveTo>
                    <a:pt x="34643" y="37466"/>
                  </a:moveTo>
                  <a:cubicBezTo>
                    <a:pt x="35077" y="38118"/>
                    <a:pt x="35403" y="38661"/>
                    <a:pt x="35403" y="39204"/>
                  </a:cubicBezTo>
                  <a:cubicBezTo>
                    <a:pt x="33340" y="42136"/>
                    <a:pt x="30951" y="44200"/>
                    <a:pt x="28344" y="45503"/>
                  </a:cubicBezTo>
                  <a:cubicBezTo>
                    <a:pt x="25738" y="46806"/>
                    <a:pt x="22697" y="47458"/>
                    <a:pt x="19222" y="47458"/>
                  </a:cubicBezTo>
                  <a:cubicBezTo>
                    <a:pt x="15095" y="47458"/>
                    <a:pt x="11511" y="46372"/>
                    <a:pt x="8688" y="44308"/>
                  </a:cubicBezTo>
                  <a:cubicBezTo>
                    <a:pt x="5756" y="42245"/>
                    <a:pt x="3692" y="39421"/>
                    <a:pt x="2172" y="35729"/>
                  </a:cubicBezTo>
                  <a:cubicBezTo>
                    <a:pt x="760" y="32145"/>
                    <a:pt x="0" y="28127"/>
                    <a:pt x="0" y="23674"/>
                  </a:cubicBezTo>
                  <a:cubicBezTo>
                    <a:pt x="0" y="19222"/>
                    <a:pt x="760" y="15421"/>
                    <a:pt x="2281" y="11837"/>
                  </a:cubicBezTo>
                  <a:cubicBezTo>
                    <a:pt x="3801" y="8254"/>
                    <a:pt x="5973" y="5430"/>
                    <a:pt x="8905" y="3258"/>
                  </a:cubicBezTo>
                  <a:cubicBezTo>
                    <a:pt x="11837" y="1086"/>
                    <a:pt x="15095" y="0"/>
                    <a:pt x="18788" y="0"/>
                  </a:cubicBezTo>
                  <a:cubicBezTo>
                    <a:pt x="24326" y="0"/>
                    <a:pt x="28453" y="1846"/>
                    <a:pt x="31059" y="5647"/>
                  </a:cubicBezTo>
                  <a:cubicBezTo>
                    <a:pt x="33774" y="9448"/>
                    <a:pt x="35295" y="14444"/>
                    <a:pt x="35729" y="20634"/>
                  </a:cubicBezTo>
                  <a:cubicBezTo>
                    <a:pt x="35512" y="21937"/>
                    <a:pt x="35077" y="23131"/>
                    <a:pt x="34426" y="24000"/>
                  </a:cubicBezTo>
                  <a:cubicBezTo>
                    <a:pt x="23783" y="24000"/>
                    <a:pt x="15312" y="24217"/>
                    <a:pt x="9014" y="24543"/>
                  </a:cubicBezTo>
                  <a:cubicBezTo>
                    <a:pt x="9339" y="29647"/>
                    <a:pt x="10425" y="33774"/>
                    <a:pt x="12489" y="37032"/>
                  </a:cubicBezTo>
                  <a:cubicBezTo>
                    <a:pt x="14552" y="40290"/>
                    <a:pt x="17702" y="41919"/>
                    <a:pt x="22154" y="41919"/>
                  </a:cubicBezTo>
                  <a:cubicBezTo>
                    <a:pt x="24218" y="41919"/>
                    <a:pt x="26172" y="41485"/>
                    <a:pt x="28127" y="40399"/>
                  </a:cubicBezTo>
                  <a:cubicBezTo>
                    <a:pt x="30082" y="39313"/>
                    <a:pt x="31711" y="38009"/>
                    <a:pt x="33231" y="36163"/>
                  </a:cubicBezTo>
                  <a:cubicBezTo>
                    <a:pt x="33666" y="36489"/>
                    <a:pt x="34209" y="36924"/>
                    <a:pt x="34643" y="37575"/>
                  </a:cubicBezTo>
                  <a:close/>
                  <a:moveTo>
                    <a:pt x="11729" y="8145"/>
                  </a:moveTo>
                  <a:cubicBezTo>
                    <a:pt x="9991" y="10425"/>
                    <a:pt x="9014" y="14226"/>
                    <a:pt x="8796" y="19548"/>
                  </a:cubicBezTo>
                  <a:lnTo>
                    <a:pt x="26281" y="19548"/>
                  </a:lnTo>
                  <a:cubicBezTo>
                    <a:pt x="26281" y="15095"/>
                    <a:pt x="25521" y="11511"/>
                    <a:pt x="24000" y="8796"/>
                  </a:cubicBezTo>
                  <a:cubicBezTo>
                    <a:pt x="22480" y="6082"/>
                    <a:pt x="20417" y="4778"/>
                    <a:pt x="17810" y="4778"/>
                  </a:cubicBezTo>
                  <a:cubicBezTo>
                    <a:pt x="15421" y="4778"/>
                    <a:pt x="13358" y="5864"/>
                    <a:pt x="11620" y="8145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0D25AFF5-736D-AF62-E88C-B72BC6A8B738}"/>
                </a:ext>
              </a:extLst>
            </p:cNvPr>
            <p:cNvSpPr/>
            <p:nvPr/>
          </p:nvSpPr>
          <p:spPr>
            <a:xfrm>
              <a:off x="778651" y="777066"/>
              <a:ext cx="27584" cy="62444"/>
            </a:xfrm>
            <a:custGeom>
              <a:avLst/>
              <a:gdLst>
                <a:gd name="connsiteX0" fmla="*/ 9014 w 27584"/>
                <a:gd name="connsiteY0" fmla="*/ 59621 h 62444"/>
                <a:gd name="connsiteX1" fmla="*/ 6516 w 27584"/>
                <a:gd name="connsiteY1" fmla="*/ 49847 h 62444"/>
                <a:gd name="connsiteX2" fmla="*/ 6516 w 27584"/>
                <a:gd name="connsiteY2" fmla="*/ 22806 h 62444"/>
                <a:gd name="connsiteX3" fmla="*/ 0 w 27584"/>
                <a:gd name="connsiteY3" fmla="*/ 21503 h 62444"/>
                <a:gd name="connsiteX4" fmla="*/ 869 w 27584"/>
                <a:gd name="connsiteY4" fmla="*/ 17159 h 62444"/>
                <a:gd name="connsiteX5" fmla="*/ 6625 w 27584"/>
                <a:gd name="connsiteY5" fmla="*/ 17159 h 62444"/>
                <a:gd name="connsiteX6" fmla="*/ 6625 w 27584"/>
                <a:gd name="connsiteY6" fmla="*/ 4018 h 62444"/>
                <a:gd name="connsiteX7" fmla="*/ 13358 w 27584"/>
                <a:gd name="connsiteY7" fmla="*/ 0 h 62444"/>
                <a:gd name="connsiteX8" fmla="*/ 14552 w 27584"/>
                <a:gd name="connsiteY8" fmla="*/ 1303 h 62444"/>
                <a:gd name="connsiteX9" fmla="*/ 14878 w 27584"/>
                <a:gd name="connsiteY9" fmla="*/ 5104 h 62444"/>
                <a:gd name="connsiteX10" fmla="*/ 14878 w 27584"/>
                <a:gd name="connsiteY10" fmla="*/ 17050 h 62444"/>
                <a:gd name="connsiteX11" fmla="*/ 26715 w 27584"/>
                <a:gd name="connsiteY11" fmla="*/ 17050 h 62444"/>
                <a:gd name="connsiteX12" fmla="*/ 25847 w 27584"/>
                <a:gd name="connsiteY12" fmla="*/ 21394 h 62444"/>
                <a:gd name="connsiteX13" fmla="*/ 14878 w 27584"/>
                <a:gd name="connsiteY13" fmla="*/ 22697 h 62444"/>
                <a:gd name="connsiteX14" fmla="*/ 14878 w 27584"/>
                <a:gd name="connsiteY14" fmla="*/ 47675 h 62444"/>
                <a:gd name="connsiteX15" fmla="*/ 20199 w 27584"/>
                <a:gd name="connsiteY15" fmla="*/ 57231 h 62444"/>
                <a:gd name="connsiteX16" fmla="*/ 23457 w 27584"/>
                <a:gd name="connsiteY16" fmla="*/ 56580 h 62444"/>
                <a:gd name="connsiteX17" fmla="*/ 26172 w 27584"/>
                <a:gd name="connsiteY17" fmla="*/ 54734 h 62444"/>
                <a:gd name="connsiteX18" fmla="*/ 27584 w 27584"/>
                <a:gd name="connsiteY18" fmla="*/ 57992 h 62444"/>
                <a:gd name="connsiteX19" fmla="*/ 23023 w 27584"/>
                <a:gd name="connsiteY19" fmla="*/ 61141 h 62444"/>
                <a:gd name="connsiteX20" fmla="*/ 17267 w 27584"/>
                <a:gd name="connsiteY20" fmla="*/ 62444 h 62444"/>
                <a:gd name="connsiteX21" fmla="*/ 9231 w 27584"/>
                <a:gd name="connsiteY21" fmla="*/ 59403 h 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84" h="62444">
                  <a:moveTo>
                    <a:pt x="9014" y="59621"/>
                  </a:moveTo>
                  <a:cubicBezTo>
                    <a:pt x="7276" y="57557"/>
                    <a:pt x="6516" y="54299"/>
                    <a:pt x="6516" y="49847"/>
                  </a:cubicBezTo>
                  <a:lnTo>
                    <a:pt x="6516" y="22806"/>
                  </a:lnTo>
                  <a:cubicBezTo>
                    <a:pt x="4670" y="22154"/>
                    <a:pt x="2498" y="21720"/>
                    <a:pt x="0" y="21503"/>
                  </a:cubicBezTo>
                  <a:cubicBezTo>
                    <a:pt x="0" y="19982"/>
                    <a:pt x="326" y="18462"/>
                    <a:pt x="869" y="17159"/>
                  </a:cubicBezTo>
                  <a:lnTo>
                    <a:pt x="6625" y="17159"/>
                  </a:lnTo>
                  <a:lnTo>
                    <a:pt x="6625" y="4018"/>
                  </a:lnTo>
                  <a:cubicBezTo>
                    <a:pt x="9014" y="3258"/>
                    <a:pt x="11186" y="1955"/>
                    <a:pt x="13358" y="0"/>
                  </a:cubicBezTo>
                  <a:cubicBezTo>
                    <a:pt x="14009" y="326"/>
                    <a:pt x="14335" y="760"/>
                    <a:pt x="14552" y="1303"/>
                  </a:cubicBezTo>
                  <a:cubicBezTo>
                    <a:pt x="14769" y="1846"/>
                    <a:pt x="14878" y="3149"/>
                    <a:pt x="14878" y="5104"/>
                  </a:cubicBezTo>
                  <a:lnTo>
                    <a:pt x="14878" y="17050"/>
                  </a:lnTo>
                  <a:lnTo>
                    <a:pt x="26715" y="17050"/>
                  </a:lnTo>
                  <a:cubicBezTo>
                    <a:pt x="26715" y="18462"/>
                    <a:pt x="26389" y="19874"/>
                    <a:pt x="25847" y="21394"/>
                  </a:cubicBezTo>
                  <a:cubicBezTo>
                    <a:pt x="21394" y="21611"/>
                    <a:pt x="17702" y="22046"/>
                    <a:pt x="14878" y="22697"/>
                  </a:cubicBezTo>
                  <a:lnTo>
                    <a:pt x="14878" y="47675"/>
                  </a:lnTo>
                  <a:cubicBezTo>
                    <a:pt x="14878" y="54082"/>
                    <a:pt x="16616" y="57231"/>
                    <a:pt x="20199" y="57231"/>
                  </a:cubicBezTo>
                  <a:cubicBezTo>
                    <a:pt x="21394" y="57231"/>
                    <a:pt x="22480" y="57014"/>
                    <a:pt x="23457" y="56580"/>
                  </a:cubicBezTo>
                  <a:cubicBezTo>
                    <a:pt x="24435" y="56145"/>
                    <a:pt x="25303" y="55602"/>
                    <a:pt x="26172" y="54734"/>
                  </a:cubicBezTo>
                  <a:cubicBezTo>
                    <a:pt x="26932" y="55711"/>
                    <a:pt x="27367" y="56797"/>
                    <a:pt x="27584" y="57992"/>
                  </a:cubicBezTo>
                  <a:cubicBezTo>
                    <a:pt x="26607" y="59295"/>
                    <a:pt x="25086" y="60272"/>
                    <a:pt x="23023" y="61141"/>
                  </a:cubicBezTo>
                  <a:cubicBezTo>
                    <a:pt x="21068" y="62010"/>
                    <a:pt x="19113" y="62444"/>
                    <a:pt x="17267" y="62444"/>
                  </a:cubicBezTo>
                  <a:cubicBezTo>
                    <a:pt x="13683" y="62444"/>
                    <a:pt x="10968" y="61467"/>
                    <a:pt x="9231" y="59403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265948DA-5B89-92EB-C88F-5FB625F29543}"/>
                </a:ext>
              </a:extLst>
            </p:cNvPr>
            <p:cNvSpPr/>
            <p:nvPr/>
          </p:nvSpPr>
          <p:spPr>
            <a:xfrm>
              <a:off x="811557" y="767400"/>
              <a:ext cx="48000" cy="71783"/>
            </a:xfrm>
            <a:custGeom>
              <a:avLst/>
              <a:gdLst>
                <a:gd name="connsiteX0" fmla="*/ 48001 w 48000"/>
                <a:gd name="connsiteY0" fmla="*/ 71675 h 71783"/>
                <a:gd name="connsiteX1" fmla="*/ 38118 w 48000"/>
                <a:gd name="connsiteY1" fmla="*/ 71349 h 71783"/>
                <a:gd name="connsiteX2" fmla="*/ 29104 w 48000"/>
                <a:gd name="connsiteY2" fmla="*/ 71566 h 71783"/>
                <a:gd name="connsiteX3" fmla="*/ 27258 w 48000"/>
                <a:gd name="connsiteY3" fmla="*/ 71566 h 71783"/>
                <a:gd name="connsiteX4" fmla="*/ 27693 w 48000"/>
                <a:gd name="connsiteY4" fmla="*/ 67331 h 71783"/>
                <a:gd name="connsiteX5" fmla="*/ 32471 w 48000"/>
                <a:gd name="connsiteY5" fmla="*/ 65485 h 71783"/>
                <a:gd name="connsiteX6" fmla="*/ 33883 w 48000"/>
                <a:gd name="connsiteY6" fmla="*/ 58752 h 71783"/>
                <a:gd name="connsiteX7" fmla="*/ 33883 w 48000"/>
                <a:gd name="connsiteY7" fmla="*/ 43657 h 71783"/>
                <a:gd name="connsiteX8" fmla="*/ 31602 w 48000"/>
                <a:gd name="connsiteY8" fmla="*/ 34317 h 71783"/>
                <a:gd name="connsiteX9" fmla="*/ 25412 w 48000"/>
                <a:gd name="connsiteY9" fmla="*/ 31494 h 71783"/>
                <a:gd name="connsiteX10" fmla="*/ 20525 w 48000"/>
                <a:gd name="connsiteY10" fmla="*/ 33231 h 71783"/>
                <a:gd name="connsiteX11" fmla="*/ 16616 w 48000"/>
                <a:gd name="connsiteY11" fmla="*/ 38770 h 71783"/>
                <a:gd name="connsiteX12" fmla="*/ 15095 w 48000"/>
                <a:gd name="connsiteY12" fmla="*/ 48218 h 71783"/>
                <a:gd name="connsiteX13" fmla="*/ 15095 w 48000"/>
                <a:gd name="connsiteY13" fmla="*/ 58860 h 71783"/>
                <a:gd name="connsiteX14" fmla="*/ 16507 w 48000"/>
                <a:gd name="connsiteY14" fmla="*/ 65702 h 71783"/>
                <a:gd name="connsiteX15" fmla="*/ 21394 w 48000"/>
                <a:gd name="connsiteY15" fmla="*/ 67548 h 71783"/>
                <a:gd name="connsiteX16" fmla="*/ 21828 w 48000"/>
                <a:gd name="connsiteY16" fmla="*/ 71784 h 71783"/>
                <a:gd name="connsiteX17" fmla="*/ 10968 w 48000"/>
                <a:gd name="connsiteY17" fmla="*/ 71458 h 71783"/>
                <a:gd name="connsiteX18" fmla="*/ 109 w 48000"/>
                <a:gd name="connsiteY18" fmla="*/ 71784 h 71783"/>
                <a:gd name="connsiteX19" fmla="*/ 543 w 48000"/>
                <a:gd name="connsiteY19" fmla="*/ 67548 h 71783"/>
                <a:gd name="connsiteX20" fmla="*/ 5430 w 48000"/>
                <a:gd name="connsiteY20" fmla="*/ 65702 h 71783"/>
                <a:gd name="connsiteX21" fmla="*/ 6842 w 48000"/>
                <a:gd name="connsiteY21" fmla="*/ 58860 h 71783"/>
                <a:gd name="connsiteX22" fmla="*/ 6842 w 48000"/>
                <a:gd name="connsiteY22" fmla="*/ 14226 h 71783"/>
                <a:gd name="connsiteX23" fmla="*/ 6407 w 48000"/>
                <a:gd name="connsiteY23" fmla="*/ 10100 h 71783"/>
                <a:gd name="connsiteX24" fmla="*/ 4452 w 48000"/>
                <a:gd name="connsiteY24" fmla="*/ 7819 h 71783"/>
                <a:gd name="connsiteX25" fmla="*/ 0 w 48000"/>
                <a:gd name="connsiteY25" fmla="*/ 7059 h 71783"/>
                <a:gd name="connsiteX26" fmla="*/ 869 w 48000"/>
                <a:gd name="connsiteY26" fmla="*/ 3367 h 71783"/>
                <a:gd name="connsiteX27" fmla="*/ 7276 w 48000"/>
                <a:gd name="connsiteY27" fmla="*/ 2281 h 71783"/>
                <a:gd name="connsiteX28" fmla="*/ 13032 w 48000"/>
                <a:gd name="connsiteY28" fmla="*/ 0 h 71783"/>
                <a:gd name="connsiteX29" fmla="*/ 14987 w 48000"/>
                <a:gd name="connsiteY29" fmla="*/ 4018 h 71783"/>
                <a:gd name="connsiteX30" fmla="*/ 14987 w 48000"/>
                <a:gd name="connsiteY30" fmla="*/ 29322 h 71783"/>
                <a:gd name="connsiteX31" fmla="*/ 14335 w 48000"/>
                <a:gd name="connsiteY31" fmla="*/ 35186 h 71783"/>
                <a:gd name="connsiteX32" fmla="*/ 14878 w 48000"/>
                <a:gd name="connsiteY32" fmla="*/ 34100 h 71783"/>
                <a:gd name="connsiteX33" fmla="*/ 15747 w 48000"/>
                <a:gd name="connsiteY33" fmla="*/ 32580 h 71783"/>
                <a:gd name="connsiteX34" fmla="*/ 21068 w 48000"/>
                <a:gd name="connsiteY34" fmla="*/ 27584 h 71783"/>
                <a:gd name="connsiteX35" fmla="*/ 28887 w 48000"/>
                <a:gd name="connsiteY35" fmla="*/ 25412 h 71783"/>
                <a:gd name="connsiteX36" fmla="*/ 38227 w 48000"/>
                <a:gd name="connsiteY36" fmla="*/ 29322 h 71783"/>
                <a:gd name="connsiteX37" fmla="*/ 41810 w 48000"/>
                <a:gd name="connsiteY37" fmla="*/ 41702 h 71783"/>
                <a:gd name="connsiteX38" fmla="*/ 41810 w 48000"/>
                <a:gd name="connsiteY38" fmla="*/ 58860 h 71783"/>
                <a:gd name="connsiteX39" fmla="*/ 43114 w 48000"/>
                <a:gd name="connsiteY39" fmla="*/ 65702 h 71783"/>
                <a:gd name="connsiteX40" fmla="*/ 47240 w 48000"/>
                <a:gd name="connsiteY40" fmla="*/ 67548 h 71783"/>
                <a:gd name="connsiteX41" fmla="*/ 47675 w 48000"/>
                <a:gd name="connsiteY41" fmla="*/ 71784 h 7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8000" h="71783">
                  <a:moveTo>
                    <a:pt x="48001" y="71675"/>
                  </a:moveTo>
                  <a:cubicBezTo>
                    <a:pt x="45394" y="71458"/>
                    <a:pt x="42136" y="71349"/>
                    <a:pt x="38118" y="71349"/>
                  </a:cubicBezTo>
                  <a:cubicBezTo>
                    <a:pt x="35620" y="71349"/>
                    <a:pt x="32688" y="71349"/>
                    <a:pt x="29104" y="71566"/>
                  </a:cubicBezTo>
                  <a:cubicBezTo>
                    <a:pt x="28670" y="71566"/>
                    <a:pt x="28018" y="71566"/>
                    <a:pt x="27258" y="71566"/>
                  </a:cubicBezTo>
                  <a:cubicBezTo>
                    <a:pt x="27258" y="69612"/>
                    <a:pt x="27367" y="68200"/>
                    <a:pt x="27693" y="67331"/>
                  </a:cubicBezTo>
                  <a:cubicBezTo>
                    <a:pt x="29973" y="67331"/>
                    <a:pt x="31494" y="66679"/>
                    <a:pt x="32471" y="65485"/>
                  </a:cubicBezTo>
                  <a:cubicBezTo>
                    <a:pt x="33448" y="64182"/>
                    <a:pt x="33883" y="62010"/>
                    <a:pt x="33883" y="58752"/>
                  </a:cubicBezTo>
                  <a:lnTo>
                    <a:pt x="33883" y="43657"/>
                  </a:lnTo>
                  <a:cubicBezTo>
                    <a:pt x="33883" y="39313"/>
                    <a:pt x="33123" y="36163"/>
                    <a:pt x="31602" y="34317"/>
                  </a:cubicBezTo>
                  <a:cubicBezTo>
                    <a:pt x="30082" y="32471"/>
                    <a:pt x="28018" y="31494"/>
                    <a:pt x="25412" y="31494"/>
                  </a:cubicBezTo>
                  <a:cubicBezTo>
                    <a:pt x="23674" y="31494"/>
                    <a:pt x="22045" y="32037"/>
                    <a:pt x="20525" y="33231"/>
                  </a:cubicBezTo>
                  <a:cubicBezTo>
                    <a:pt x="19005" y="34317"/>
                    <a:pt x="17702" y="36163"/>
                    <a:pt x="16616" y="38770"/>
                  </a:cubicBezTo>
                  <a:cubicBezTo>
                    <a:pt x="15530" y="41376"/>
                    <a:pt x="15095" y="44417"/>
                    <a:pt x="15095" y="48218"/>
                  </a:cubicBezTo>
                  <a:lnTo>
                    <a:pt x="15095" y="58860"/>
                  </a:lnTo>
                  <a:cubicBezTo>
                    <a:pt x="15095" y="62227"/>
                    <a:pt x="15530" y="64508"/>
                    <a:pt x="16507" y="65702"/>
                  </a:cubicBezTo>
                  <a:cubicBezTo>
                    <a:pt x="17484" y="66897"/>
                    <a:pt x="19005" y="67548"/>
                    <a:pt x="21394" y="67548"/>
                  </a:cubicBezTo>
                  <a:cubicBezTo>
                    <a:pt x="21720" y="68526"/>
                    <a:pt x="21828" y="69937"/>
                    <a:pt x="21828" y="71784"/>
                  </a:cubicBezTo>
                  <a:cubicBezTo>
                    <a:pt x="16724" y="71566"/>
                    <a:pt x="13140" y="71458"/>
                    <a:pt x="10968" y="71458"/>
                  </a:cubicBezTo>
                  <a:cubicBezTo>
                    <a:pt x="6407" y="71458"/>
                    <a:pt x="2824" y="71458"/>
                    <a:pt x="109" y="71784"/>
                  </a:cubicBezTo>
                  <a:cubicBezTo>
                    <a:pt x="109" y="69829"/>
                    <a:pt x="217" y="68417"/>
                    <a:pt x="543" y="67548"/>
                  </a:cubicBezTo>
                  <a:cubicBezTo>
                    <a:pt x="2932" y="67548"/>
                    <a:pt x="4561" y="66897"/>
                    <a:pt x="5430" y="65702"/>
                  </a:cubicBezTo>
                  <a:cubicBezTo>
                    <a:pt x="6299" y="64508"/>
                    <a:pt x="6842" y="62227"/>
                    <a:pt x="6842" y="58860"/>
                  </a:cubicBezTo>
                  <a:lnTo>
                    <a:pt x="6842" y="14226"/>
                  </a:lnTo>
                  <a:cubicBezTo>
                    <a:pt x="6842" y="12489"/>
                    <a:pt x="6733" y="11186"/>
                    <a:pt x="6407" y="10100"/>
                  </a:cubicBezTo>
                  <a:cubicBezTo>
                    <a:pt x="6081" y="9122"/>
                    <a:pt x="5430" y="8362"/>
                    <a:pt x="4452" y="7819"/>
                  </a:cubicBezTo>
                  <a:cubicBezTo>
                    <a:pt x="3475" y="7276"/>
                    <a:pt x="1955" y="7059"/>
                    <a:pt x="0" y="7059"/>
                  </a:cubicBezTo>
                  <a:cubicBezTo>
                    <a:pt x="0" y="5539"/>
                    <a:pt x="326" y="4344"/>
                    <a:pt x="869" y="3367"/>
                  </a:cubicBezTo>
                  <a:cubicBezTo>
                    <a:pt x="2389" y="3367"/>
                    <a:pt x="4561" y="3041"/>
                    <a:pt x="7276" y="2281"/>
                  </a:cubicBezTo>
                  <a:cubicBezTo>
                    <a:pt x="9991" y="1520"/>
                    <a:pt x="11946" y="760"/>
                    <a:pt x="13032" y="0"/>
                  </a:cubicBezTo>
                  <a:cubicBezTo>
                    <a:pt x="14335" y="434"/>
                    <a:pt x="14987" y="1846"/>
                    <a:pt x="14987" y="4018"/>
                  </a:cubicBezTo>
                  <a:lnTo>
                    <a:pt x="14987" y="29322"/>
                  </a:lnTo>
                  <a:cubicBezTo>
                    <a:pt x="14987" y="31494"/>
                    <a:pt x="14769" y="33448"/>
                    <a:pt x="14335" y="35186"/>
                  </a:cubicBezTo>
                  <a:cubicBezTo>
                    <a:pt x="14444" y="34969"/>
                    <a:pt x="14661" y="34643"/>
                    <a:pt x="14878" y="34100"/>
                  </a:cubicBezTo>
                  <a:cubicBezTo>
                    <a:pt x="15095" y="33557"/>
                    <a:pt x="15421" y="33123"/>
                    <a:pt x="15747" y="32580"/>
                  </a:cubicBezTo>
                  <a:cubicBezTo>
                    <a:pt x="16941" y="30733"/>
                    <a:pt x="18679" y="29104"/>
                    <a:pt x="21068" y="27584"/>
                  </a:cubicBezTo>
                  <a:cubicBezTo>
                    <a:pt x="23349" y="26172"/>
                    <a:pt x="26064" y="25412"/>
                    <a:pt x="28887" y="25412"/>
                  </a:cubicBezTo>
                  <a:cubicBezTo>
                    <a:pt x="32688" y="25412"/>
                    <a:pt x="35837" y="26715"/>
                    <a:pt x="38227" y="29322"/>
                  </a:cubicBezTo>
                  <a:cubicBezTo>
                    <a:pt x="40616" y="31928"/>
                    <a:pt x="41810" y="36055"/>
                    <a:pt x="41810" y="41702"/>
                  </a:cubicBezTo>
                  <a:lnTo>
                    <a:pt x="41810" y="58860"/>
                  </a:lnTo>
                  <a:cubicBezTo>
                    <a:pt x="41810" y="62227"/>
                    <a:pt x="42245" y="64508"/>
                    <a:pt x="43114" y="65702"/>
                  </a:cubicBezTo>
                  <a:cubicBezTo>
                    <a:pt x="43982" y="66897"/>
                    <a:pt x="45286" y="67548"/>
                    <a:pt x="47240" y="67548"/>
                  </a:cubicBezTo>
                  <a:cubicBezTo>
                    <a:pt x="47566" y="68526"/>
                    <a:pt x="47675" y="69937"/>
                    <a:pt x="47675" y="71784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CA697DB4-35C8-EE1A-BAB7-285EBDF2F521}"/>
                </a:ext>
              </a:extLst>
            </p:cNvPr>
            <p:cNvSpPr/>
            <p:nvPr/>
          </p:nvSpPr>
          <p:spPr>
            <a:xfrm>
              <a:off x="866508" y="792269"/>
              <a:ext cx="35728" cy="47457"/>
            </a:xfrm>
            <a:custGeom>
              <a:avLst/>
              <a:gdLst>
                <a:gd name="connsiteX0" fmla="*/ 34643 w 35728"/>
                <a:gd name="connsiteY0" fmla="*/ 37466 h 47457"/>
                <a:gd name="connsiteX1" fmla="*/ 35403 w 35728"/>
                <a:gd name="connsiteY1" fmla="*/ 39204 h 47457"/>
                <a:gd name="connsiteX2" fmla="*/ 28344 w 35728"/>
                <a:gd name="connsiteY2" fmla="*/ 45503 h 47457"/>
                <a:gd name="connsiteX3" fmla="*/ 19222 w 35728"/>
                <a:gd name="connsiteY3" fmla="*/ 47458 h 47457"/>
                <a:gd name="connsiteX4" fmla="*/ 8688 w 35728"/>
                <a:gd name="connsiteY4" fmla="*/ 44308 h 47457"/>
                <a:gd name="connsiteX5" fmla="*/ 2172 w 35728"/>
                <a:gd name="connsiteY5" fmla="*/ 35729 h 47457"/>
                <a:gd name="connsiteX6" fmla="*/ 0 w 35728"/>
                <a:gd name="connsiteY6" fmla="*/ 23674 h 47457"/>
                <a:gd name="connsiteX7" fmla="*/ 2281 w 35728"/>
                <a:gd name="connsiteY7" fmla="*/ 11837 h 47457"/>
                <a:gd name="connsiteX8" fmla="*/ 8905 w 35728"/>
                <a:gd name="connsiteY8" fmla="*/ 3258 h 47457"/>
                <a:gd name="connsiteX9" fmla="*/ 18788 w 35728"/>
                <a:gd name="connsiteY9" fmla="*/ 0 h 47457"/>
                <a:gd name="connsiteX10" fmla="*/ 31059 w 35728"/>
                <a:gd name="connsiteY10" fmla="*/ 5647 h 47457"/>
                <a:gd name="connsiteX11" fmla="*/ 35729 w 35728"/>
                <a:gd name="connsiteY11" fmla="*/ 20634 h 47457"/>
                <a:gd name="connsiteX12" fmla="*/ 34426 w 35728"/>
                <a:gd name="connsiteY12" fmla="*/ 24000 h 47457"/>
                <a:gd name="connsiteX13" fmla="*/ 9014 w 35728"/>
                <a:gd name="connsiteY13" fmla="*/ 24543 h 47457"/>
                <a:gd name="connsiteX14" fmla="*/ 12489 w 35728"/>
                <a:gd name="connsiteY14" fmla="*/ 37032 h 47457"/>
                <a:gd name="connsiteX15" fmla="*/ 22154 w 35728"/>
                <a:gd name="connsiteY15" fmla="*/ 41919 h 47457"/>
                <a:gd name="connsiteX16" fmla="*/ 28127 w 35728"/>
                <a:gd name="connsiteY16" fmla="*/ 40399 h 47457"/>
                <a:gd name="connsiteX17" fmla="*/ 33231 w 35728"/>
                <a:gd name="connsiteY17" fmla="*/ 36163 h 47457"/>
                <a:gd name="connsiteX18" fmla="*/ 34643 w 35728"/>
                <a:gd name="connsiteY18" fmla="*/ 37575 h 47457"/>
                <a:gd name="connsiteX19" fmla="*/ 11729 w 35728"/>
                <a:gd name="connsiteY19" fmla="*/ 8145 h 47457"/>
                <a:gd name="connsiteX20" fmla="*/ 8796 w 35728"/>
                <a:gd name="connsiteY20" fmla="*/ 19548 h 47457"/>
                <a:gd name="connsiteX21" fmla="*/ 26281 w 35728"/>
                <a:gd name="connsiteY21" fmla="*/ 19548 h 47457"/>
                <a:gd name="connsiteX22" fmla="*/ 24000 w 35728"/>
                <a:gd name="connsiteY22" fmla="*/ 8796 h 47457"/>
                <a:gd name="connsiteX23" fmla="*/ 17810 w 35728"/>
                <a:gd name="connsiteY23" fmla="*/ 4778 h 47457"/>
                <a:gd name="connsiteX24" fmla="*/ 11620 w 35728"/>
                <a:gd name="connsiteY24" fmla="*/ 8145 h 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728" h="47457">
                  <a:moveTo>
                    <a:pt x="34643" y="37466"/>
                  </a:moveTo>
                  <a:cubicBezTo>
                    <a:pt x="35077" y="38118"/>
                    <a:pt x="35403" y="38661"/>
                    <a:pt x="35403" y="39204"/>
                  </a:cubicBezTo>
                  <a:cubicBezTo>
                    <a:pt x="33340" y="42136"/>
                    <a:pt x="30951" y="44200"/>
                    <a:pt x="28344" y="45503"/>
                  </a:cubicBezTo>
                  <a:cubicBezTo>
                    <a:pt x="25738" y="46806"/>
                    <a:pt x="22697" y="47458"/>
                    <a:pt x="19222" y="47458"/>
                  </a:cubicBezTo>
                  <a:cubicBezTo>
                    <a:pt x="15095" y="47458"/>
                    <a:pt x="11511" y="46372"/>
                    <a:pt x="8688" y="44308"/>
                  </a:cubicBezTo>
                  <a:cubicBezTo>
                    <a:pt x="5756" y="42245"/>
                    <a:pt x="3692" y="39421"/>
                    <a:pt x="2172" y="35729"/>
                  </a:cubicBezTo>
                  <a:cubicBezTo>
                    <a:pt x="760" y="32145"/>
                    <a:pt x="0" y="28127"/>
                    <a:pt x="0" y="23674"/>
                  </a:cubicBezTo>
                  <a:cubicBezTo>
                    <a:pt x="0" y="19222"/>
                    <a:pt x="760" y="15421"/>
                    <a:pt x="2281" y="11837"/>
                  </a:cubicBezTo>
                  <a:cubicBezTo>
                    <a:pt x="3801" y="8254"/>
                    <a:pt x="5973" y="5430"/>
                    <a:pt x="8905" y="3258"/>
                  </a:cubicBezTo>
                  <a:cubicBezTo>
                    <a:pt x="11837" y="1086"/>
                    <a:pt x="15095" y="0"/>
                    <a:pt x="18788" y="0"/>
                  </a:cubicBezTo>
                  <a:cubicBezTo>
                    <a:pt x="24326" y="0"/>
                    <a:pt x="28453" y="1846"/>
                    <a:pt x="31059" y="5647"/>
                  </a:cubicBezTo>
                  <a:cubicBezTo>
                    <a:pt x="33774" y="9448"/>
                    <a:pt x="35295" y="14444"/>
                    <a:pt x="35729" y="20634"/>
                  </a:cubicBezTo>
                  <a:cubicBezTo>
                    <a:pt x="35512" y="21937"/>
                    <a:pt x="35077" y="23131"/>
                    <a:pt x="34426" y="24000"/>
                  </a:cubicBezTo>
                  <a:cubicBezTo>
                    <a:pt x="23783" y="24000"/>
                    <a:pt x="15312" y="24217"/>
                    <a:pt x="9014" y="24543"/>
                  </a:cubicBezTo>
                  <a:cubicBezTo>
                    <a:pt x="9339" y="29647"/>
                    <a:pt x="10425" y="33774"/>
                    <a:pt x="12489" y="37032"/>
                  </a:cubicBezTo>
                  <a:cubicBezTo>
                    <a:pt x="14552" y="40290"/>
                    <a:pt x="17702" y="41919"/>
                    <a:pt x="22154" y="41919"/>
                  </a:cubicBezTo>
                  <a:cubicBezTo>
                    <a:pt x="24217" y="41919"/>
                    <a:pt x="26172" y="41485"/>
                    <a:pt x="28127" y="40399"/>
                  </a:cubicBezTo>
                  <a:cubicBezTo>
                    <a:pt x="30082" y="39313"/>
                    <a:pt x="31711" y="38009"/>
                    <a:pt x="33231" y="36163"/>
                  </a:cubicBezTo>
                  <a:cubicBezTo>
                    <a:pt x="33666" y="36489"/>
                    <a:pt x="34209" y="36924"/>
                    <a:pt x="34643" y="37575"/>
                  </a:cubicBezTo>
                  <a:close/>
                  <a:moveTo>
                    <a:pt x="11729" y="8145"/>
                  </a:moveTo>
                  <a:cubicBezTo>
                    <a:pt x="9991" y="10425"/>
                    <a:pt x="9014" y="14226"/>
                    <a:pt x="8796" y="19548"/>
                  </a:cubicBezTo>
                  <a:lnTo>
                    <a:pt x="26281" y="19548"/>
                  </a:lnTo>
                  <a:cubicBezTo>
                    <a:pt x="26281" y="15095"/>
                    <a:pt x="25521" y="11511"/>
                    <a:pt x="24000" y="8796"/>
                  </a:cubicBezTo>
                  <a:cubicBezTo>
                    <a:pt x="22480" y="6082"/>
                    <a:pt x="20417" y="4778"/>
                    <a:pt x="17810" y="4778"/>
                  </a:cubicBezTo>
                  <a:cubicBezTo>
                    <a:pt x="15421" y="4778"/>
                    <a:pt x="13358" y="5864"/>
                    <a:pt x="11620" y="8145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F0CC4185-41CA-28F3-7384-6332647386DA}"/>
                </a:ext>
              </a:extLst>
            </p:cNvPr>
            <p:cNvSpPr/>
            <p:nvPr/>
          </p:nvSpPr>
          <p:spPr>
            <a:xfrm>
              <a:off x="909187" y="792269"/>
              <a:ext cx="33013" cy="46805"/>
            </a:xfrm>
            <a:custGeom>
              <a:avLst/>
              <a:gdLst>
                <a:gd name="connsiteX0" fmla="*/ 33014 w 33013"/>
                <a:gd name="connsiteY0" fmla="*/ 3258 h 46805"/>
                <a:gd name="connsiteX1" fmla="*/ 32362 w 33013"/>
                <a:gd name="connsiteY1" fmla="*/ 14987 h 46805"/>
                <a:gd name="connsiteX2" fmla="*/ 27150 w 33013"/>
                <a:gd name="connsiteY2" fmla="*/ 15855 h 46805"/>
                <a:gd name="connsiteX3" fmla="*/ 25846 w 33013"/>
                <a:gd name="connsiteY3" fmla="*/ 9774 h 46805"/>
                <a:gd name="connsiteX4" fmla="*/ 22697 w 33013"/>
                <a:gd name="connsiteY4" fmla="*/ 8145 h 46805"/>
                <a:gd name="connsiteX5" fmla="*/ 19222 w 33013"/>
                <a:gd name="connsiteY5" fmla="*/ 10100 h 46805"/>
                <a:gd name="connsiteX6" fmla="*/ 16181 w 33013"/>
                <a:gd name="connsiteY6" fmla="*/ 15312 h 46805"/>
                <a:gd name="connsiteX7" fmla="*/ 14987 w 33013"/>
                <a:gd name="connsiteY7" fmla="*/ 22263 h 46805"/>
                <a:gd name="connsiteX8" fmla="*/ 14987 w 33013"/>
                <a:gd name="connsiteY8" fmla="*/ 31819 h 46805"/>
                <a:gd name="connsiteX9" fmla="*/ 15855 w 33013"/>
                <a:gd name="connsiteY9" fmla="*/ 38335 h 46805"/>
                <a:gd name="connsiteX10" fmla="*/ 18353 w 33013"/>
                <a:gd name="connsiteY10" fmla="*/ 41485 h 46805"/>
                <a:gd name="connsiteX11" fmla="*/ 23131 w 33013"/>
                <a:gd name="connsiteY11" fmla="*/ 42571 h 46805"/>
                <a:gd name="connsiteX12" fmla="*/ 23566 w 33013"/>
                <a:gd name="connsiteY12" fmla="*/ 46806 h 46805"/>
                <a:gd name="connsiteX13" fmla="*/ 12163 w 33013"/>
                <a:gd name="connsiteY13" fmla="*/ 46480 h 46805"/>
                <a:gd name="connsiteX14" fmla="*/ 109 w 33013"/>
                <a:gd name="connsiteY14" fmla="*/ 46806 h 46805"/>
                <a:gd name="connsiteX15" fmla="*/ 543 w 33013"/>
                <a:gd name="connsiteY15" fmla="*/ 42571 h 46805"/>
                <a:gd name="connsiteX16" fmla="*/ 5539 w 33013"/>
                <a:gd name="connsiteY16" fmla="*/ 40616 h 46805"/>
                <a:gd name="connsiteX17" fmla="*/ 6842 w 33013"/>
                <a:gd name="connsiteY17" fmla="*/ 33883 h 46805"/>
                <a:gd name="connsiteX18" fmla="*/ 6842 w 33013"/>
                <a:gd name="connsiteY18" fmla="*/ 14118 h 46805"/>
                <a:gd name="connsiteX19" fmla="*/ 6299 w 33013"/>
                <a:gd name="connsiteY19" fmla="*/ 10100 h 46805"/>
                <a:gd name="connsiteX20" fmla="*/ 4344 w 33013"/>
                <a:gd name="connsiteY20" fmla="*/ 7928 h 46805"/>
                <a:gd name="connsiteX21" fmla="*/ 0 w 33013"/>
                <a:gd name="connsiteY21" fmla="*/ 7059 h 46805"/>
                <a:gd name="connsiteX22" fmla="*/ 869 w 33013"/>
                <a:gd name="connsiteY22" fmla="*/ 3367 h 46805"/>
                <a:gd name="connsiteX23" fmla="*/ 7276 w 33013"/>
                <a:gd name="connsiteY23" fmla="*/ 2172 h 46805"/>
                <a:gd name="connsiteX24" fmla="*/ 13032 w 33013"/>
                <a:gd name="connsiteY24" fmla="*/ 0 h 46805"/>
                <a:gd name="connsiteX25" fmla="*/ 14987 w 33013"/>
                <a:gd name="connsiteY25" fmla="*/ 4344 h 46805"/>
                <a:gd name="connsiteX26" fmla="*/ 14444 w 33013"/>
                <a:gd name="connsiteY26" fmla="*/ 10643 h 46805"/>
                <a:gd name="connsiteX27" fmla="*/ 13792 w 33013"/>
                <a:gd name="connsiteY27" fmla="*/ 14118 h 46805"/>
                <a:gd name="connsiteX28" fmla="*/ 14552 w 33013"/>
                <a:gd name="connsiteY28" fmla="*/ 11729 h 46805"/>
                <a:gd name="connsiteX29" fmla="*/ 15747 w 33013"/>
                <a:gd name="connsiteY29" fmla="*/ 8905 h 46805"/>
                <a:gd name="connsiteX30" fmla="*/ 26715 w 33013"/>
                <a:gd name="connsiteY30" fmla="*/ 869 h 46805"/>
                <a:gd name="connsiteX31" fmla="*/ 33014 w 33013"/>
                <a:gd name="connsiteY31" fmla="*/ 3258 h 4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013" h="46805">
                  <a:moveTo>
                    <a:pt x="33014" y="3258"/>
                  </a:moveTo>
                  <a:cubicBezTo>
                    <a:pt x="32580" y="6299"/>
                    <a:pt x="32362" y="10208"/>
                    <a:pt x="32362" y="14987"/>
                  </a:cubicBezTo>
                  <a:cubicBezTo>
                    <a:pt x="30733" y="15530"/>
                    <a:pt x="28996" y="15855"/>
                    <a:pt x="27150" y="15855"/>
                  </a:cubicBezTo>
                  <a:cubicBezTo>
                    <a:pt x="27041" y="12815"/>
                    <a:pt x="26607" y="10860"/>
                    <a:pt x="25846" y="9774"/>
                  </a:cubicBezTo>
                  <a:cubicBezTo>
                    <a:pt x="25086" y="8688"/>
                    <a:pt x="24000" y="8145"/>
                    <a:pt x="22697" y="8145"/>
                  </a:cubicBezTo>
                  <a:cubicBezTo>
                    <a:pt x="21611" y="8145"/>
                    <a:pt x="20417" y="8796"/>
                    <a:pt x="19222" y="10100"/>
                  </a:cubicBezTo>
                  <a:cubicBezTo>
                    <a:pt x="18027" y="11403"/>
                    <a:pt x="16941" y="13140"/>
                    <a:pt x="16181" y="15312"/>
                  </a:cubicBezTo>
                  <a:cubicBezTo>
                    <a:pt x="15312" y="17484"/>
                    <a:pt x="14987" y="19874"/>
                    <a:pt x="14987" y="22263"/>
                  </a:cubicBezTo>
                  <a:lnTo>
                    <a:pt x="14987" y="31819"/>
                  </a:lnTo>
                  <a:cubicBezTo>
                    <a:pt x="14987" y="34643"/>
                    <a:pt x="15312" y="36815"/>
                    <a:pt x="15855" y="38335"/>
                  </a:cubicBezTo>
                  <a:cubicBezTo>
                    <a:pt x="16398" y="39856"/>
                    <a:pt x="17267" y="40833"/>
                    <a:pt x="18353" y="41485"/>
                  </a:cubicBezTo>
                  <a:cubicBezTo>
                    <a:pt x="19439" y="42028"/>
                    <a:pt x="21068" y="42353"/>
                    <a:pt x="23131" y="42571"/>
                  </a:cubicBezTo>
                  <a:cubicBezTo>
                    <a:pt x="23457" y="43548"/>
                    <a:pt x="23566" y="44960"/>
                    <a:pt x="23566" y="46806"/>
                  </a:cubicBezTo>
                  <a:cubicBezTo>
                    <a:pt x="20742" y="46589"/>
                    <a:pt x="16941" y="46480"/>
                    <a:pt x="12163" y="46480"/>
                  </a:cubicBezTo>
                  <a:cubicBezTo>
                    <a:pt x="6516" y="46480"/>
                    <a:pt x="2498" y="46480"/>
                    <a:pt x="109" y="46806"/>
                  </a:cubicBezTo>
                  <a:cubicBezTo>
                    <a:pt x="109" y="44851"/>
                    <a:pt x="217" y="43439"/>
                    <a:pt x="543" y="42571"/>
                  </a:cubicBezTo>
                  <a:cubicBezTo>
                    <a:pt x="2932" y="42462"/>
                    <a:pt x="4670" y="41810"/>
                    <a:pt x="5539" y="40616"/>
                  </a:cubicBezTo>
                  <a:cubicBezTo>
                    <a:pt x="6407" y="39421"/>
                    <a:pt x="6842" y="37249"/>
                    <a:pt x="6842" y="33883"/>
                  </a:cubicBezTo>
                  <a:lnTo>
                    <a:pt x="6842" y="14118"/>
                  </a:lnTo>
                  <a:cubicBezTo>
                    <a:pt x="6842" y="12380"/>
                    <a:pt x="6625" y="11077"/>
                    <a:pt x="6299" y="10100"/>
                  </a:cubicBezTo>
                  <a:cubicBezTo>
                    <a:pt x="5973" y="9122"/>
                    <a:pt x="5321" y="8362"/>
                    <a:pt x="4344" y="7928"/>
                  </a:cubicBezTo>
                  <a:cubicBezTo>
                    <a:pt x="3367" y="7385"/>
                    <a:pt x="1955" y="7168"/>
                    <a:pt x="0" y="7059"/>
                  </a:cubicBezTo>
                  <a:cubicBezTo>
                    <a:pt x="0" y="5539"/>
                    <a:pt x="217" y="4344"/>
                    <a:pt x="869" y="3367"/>
                  </a:cubicBezTo>
                  <a:cubicBezTo>
                    <a:pt x="2715" y="3258"/>
                    <a:pt x="4887" y="2824"/>
                    <a:pt x="7276" y="2172"/>
                  </a:cubicBezTo>
                  <a:cubicBezTo>
                    <a:pt x="9665" y="1520"/>
                    <a:pt x="11620" y="760"/>
                    <a:pt x="13032" y="0"/>
                  </a:cubicBezTo>
                  <a:cubicBezTo>
                    <a:pt x="14335" y="434"/>
                    <a:pt x="14987" y="1955"/>
                    <a:pt x="14987" y="4344"/>
                  </a:cubicBezTo>
                  <a:cubicBezTo>
                    <a:pt x="14987" y="6625"/>
                    <a:pt x="14769" y="8688"/>
                    <a:pt x="14444" y="10643"/>
                  </a:cubicBezTo>
                  <a:cubicBezTo>
                    <a:pt x="14118" y="12597"/>
                    <a:pt x="13901" y="13792"/>
                    <a:pt x="13792" y="14118"/>
                  </a:cubicBezTo>
                  <a:cubicBezTo>
                    <a:pt x="13901" y="13683"/>
                    <a:pt x="14118" y="12923"/>
                    <a:pt x="14552" y="11729"/>
                  </a:cubicBezTo>
                  <a:cubicBezTo>
                    <a:pt x="14878" y="10534"/>
                    <a:pt x="15312" y="9557"/>
                    <a:pt x="15747" y="8905"/>
                  </a:cubicBezTo>
                  <a:cubicBezTo>
                    <a:pt x="18788" y="3475"/>
                    <a:pt x="22480" y="869"/>
                    <a:pt x="26715" y="869"/>
                  </a:cubicBezTo>
                  <a:cubicBezTo>
                    <a:pt x="28996" y="869"/>
                    <a:pt x="31059" y="1629"/>
                    <a:pt x="33014" y="3258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BDF00B35-9939-E8EE-E2F0-6B76667574E1}"/>
              </a:ext>
            </a:extLst>
          </p:cNvPr>
          <p:cNvGrpSpPr/>
          <p:nvPr userDrawn="1"/>
        </p:nvGrpSpPr>
        <p:grpSpPr>
          <a:xfrm>
            <a:off x="7622367" y="357371"/>
            <a:ext cx="899697" cy="215444"/>
            <a:chOff x="6169673" y="3665168"/>
            <a:chExt cx="2336088" cy="559407"/>
          </a:xfrm>
        </p:grpSpPr>
        <p:sp>
          <p:nvSpPr>
            <p:cNvPr id="22" name="Grafika 16">
              <a:extLst>
                <a:ext uri="{FF2B5EF4-FFF2-40B4-BE49-F238E27FC236}">
                  <a16:creationId xmlns:a16="http://schemas.microsoft.com/office/drawing/2014/main" id="{059AE696-D59D-340B-5794-0E4204BC9072}"/>
                </a:ext>
              </a:extLst>
            </p:cNvPr>
            <p:cNvSpPr txBox="1"/>
            <p:nvPr userDrawn="1"/>
          </p:nvSpPr>
          <p:spPr>
            <a:xfrm>
              <a:off x="6369699" y="3665168"/>
              <a:ext cx="2136062" cy="559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r">
                <a:buFontTx/>
                <a:buNone/>
              </a:pPr>
              <a:r>
                <a:rPr lang="pl-PL" sz="800" b="1" spc="0" baseline="0" dirty="0">
                  <a:ln/>
                  <a:solidFill>
                    <a:srgbClr val="5BCBC6"/>
                  </a:solidFill>
                  <a:latin typeface="Open Sans"/>
                  <a:ea typeface="Open Sans"/>
                  <a:cs typeface="Open Sans"/>
                  <a:sym typeface="Open Sans"/>
                  <a:rtl val="0"/>
                </a:rPr>
                <a:t>INNOVATIVE</a:t>
              </a:r>
            </a:p>
          </p:txBody>
        </p:sp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344CF3C0-A1E9-C87D-3B9E-F263919F78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69673" y="3756496"/>
              <a:ext cx="200026" cy="304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6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69AF41C9-7685-0C91-F8BC-7B13A597E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6176962"/>
            <a:ext cx="7886700" cy="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F2EDD76D-A886-9B9B-1257-4F6EA7ABE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6176962"/>
            <a:ext cx="7886700" cy="492250"/>
          </a:xfrm>
          <a:prstGeom prst="rect">
            <a:avLst/>
          </a:prstGeom>
        </p:spPr>
      </p:pic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AC66B8FF-C702-EEDA-8B24-082F6378EB24}"/>
              </a:ext>
            </a:extLst>
          </p:cNvPr>
          <p:cNvSpPr/>
          <p:nvPr userDrawn="1"/>
        </p:nvSpPr>
        <p:spPr>
          <a:xfrm>
            <a:off x="434" y="202905"/>
            <a:ext cx="9142805" cy="710828"/>
          </a:xfrm>
          <a:custGeom>
            <a:avLst/>
            <a:gdLst>
              <a:gd name="connsiteX0" fmla="*/ 9142805 w 9142805"/>
              <a:gd name="connsiteY0" fmla="*/ 619555 h 710828"/>
              <a:gd name="connsiteX1" fmla="*/ 7482659 w 9142805"/>
              <a:gd name="connsiteY1" fmla="*/ 696442 h 710828"/>
              <a:gd name="connsiteX2" fmla="*/ 7415328 w 9142805"/>
              <a:gd name="connsiteY2" fmla="*/ 687103 h 710828"/>
              <a:gd name="connsiteX3" fmla="*/ 6962364 w 9142805"/>
              <a:gd name="connsiteY3" fmla="*/ 607934 h 710828"/>
              <a:gd name="connsiteX4" fmla="*/ 6598993 w 9142805"/>
              <a:gd name="connsiteY4" fmla="*/ 590124 h 710828"/>
              <a:gd name="connsiteX5" fmla="*/ 6213576 w 9142805"/>
              <a:gd name="connsiteY5" fmla="*/ 616731 h 710828"/>
              <a:gd name="connsiteX6" fmla="*/ 4577647 w 9142805"/>
              <a:gd name="connsiteY6" fmla="*/ 561346 h 710828"/>
              <a:gd name="connsiteX7" fmla="*/ 3750995 w 9142805"/>
              <a:gd name="connsiteY7" fmla="*/ 670704 h 710828"/>
              <a:gd name="connsiteX8" fmla="*/ 3108960 w 9142805"/>
              <a:gd name="connsiteY8" fmla="*/ 677003 h 710828"/>
              <a:gd name="connsiteX9" fmla="*/ 2742766 w 9142805"/>
              <a:gd name="connsiteY9" fmla="*/ 626831 h 710828"/>
              <a:gd name="connsiteX10" fmla="*/ 1208268 w 9142805"/>
              <a:gd name="connsiteY10" fmla="*/ 696551 h 710828"/>
              <a:gd name="connsiteX11" fmla="*/ 1140937 w 9142805"/>
              <a:gd name="connsiteY11" fmla="*/ 687211 h 710828"/>
              <a:gd name="connsiteX12" fmla="*/ 520513 w 9142805"/>
              <a:gd name="connsiteY12" fmla="*/ 0 h 710828"/>
              <a:gd name="connsiteX13" fmla="*/ 520513 w 9142805"/>
              <a:gd name="connsiteY13" fmla="*/ 578613 h 710828"/>
              <a:gd name="connsiteX14" fmla="*/ 391498 w 9142805"/>
              <a:gd name="connsiteY14" fmla="*/ 573943 h 710828"/>
              <a:gd name="connsiteX15" fmla="*/ 0 w 9142805"/>
              <a:gd name="connsiteY15" fmla="*/ 600224 h 7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2805" h="710828">
                <a:moveTo>
                  <a:pt x="9142805" y="619555"/>
                </a:moveTo>
                <a:cubicBezTo>
                  <a:pt x="8592645" y="573617"/>
                  <a:pt x="8032060" y="762796"/>
                  <a:pt x="7482659" y="696442"/>
                </a:cubicBezTo>
                <a:cubicBezTo>
                  <a:pt x="7460179" y="693727"/>
                  <a:pt x="7437699" y="690578"/>
                  <a:pt x="7415328" y="687103"/>
                </a:cubicBezTo>
                <a:lnTo>
                  <a:pt x="6962364" y="607934"/>
                </a:lnTo>
                <a:cubicBezTo>
                  <a:pt x="6842470" y="586975"/>
                  <a:pt x="6720406" y="581002"/>
                  <a:pt x="6598993" y="590124"/>
                </a:cubicBezTo>
                <a:cubicBezTo>
                  <a:pt x="6463787" y="600333"/>
                  <a:pt x="6295460" y="613907"/>
                  <a:pt x="6213576" y="616731"/>
                </a:cubicBezTo>
                <a:cubicBezTo>
                  <a:pt x="5167446" y="652786"/>
                  <a:pt x="5022793" y="513888"/>
                  <a:pt x="4577647" y="561346"/>
                </a:cubicBezTo>
                <a:cubicBezTo>
                  <a:pt x="4266947" y="594468"/>
                  <a:pt x="4061695" y="637473"/>
                  <a:pt x="3750995" y="670704"/>
                </a:cubicBezTo>
                <a:cubicBezTo>
                  <a:pt x="3541074" y="693076"/>
                  <a:pt x="3318990" y="697854"/>
                  <a:pt x="3108960" y="677003"/>
                </a:cubicBezTo>
                <a:cubicBezTo>
                  <a:pt x="2980922" y="664188"/>
                  <a:pt x="2870477" y="642360"/>
                  <a:pt x="2742766" y="626831"/>
                </a:cubicBezTo>
                <a:cubicBezTo>
                  <a:pt x="2170234" y="557328"/>
                  <a:pt x="1780908" y="765728"/>
                  <a:pt x="1208268" y="696551"/>
                </a:cubicBezTo>
                <a:cubicBezTo>
                  <a:pt x="1185788" y="693836"/>
                  <a:pt x="1163308" y="690687"/>
                  <a:pt x="1140937" y="687211"/>
                </a:cubicBezTo>
                <a:lnTo>
                  <a:pt x="520513" y="0"/>
                </a:lnTo>
                <a:lnTo>
                  <a:pt x="520513" y="578613"/>
                </a:lnTo>
                <a:cubicBezTo>
                  <a:pt x="477725" y="575029"/>
                  <a:pt x="434720" y="573292"/>
                  <a:pt x="391498" y="573943"/>
                </a:cubicBezTo>
                <a:cubicBezTo>
                  <a:pt x="310592" y="575246"/>
                  <a:pt x="0" y="600224"/>
                  <a:pt x="0" y="600224"/>
                </a:cubicBezTo>
              </a:path>
            </a:pathLst>
          </a:custGeom>
          <a:noFill/>
          <a:ln w="10860" cap="flat">
            <a:solidFill>
              <a:srgbClr val="DD6260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grpSp>
        <p:nvGrpSpPr>
          <p:cNvPr id="7" name="Grafika 97">
            <a:extLst>
              <a:ext uri="{FF2B5EF4-FFF2-40B4-BE49-F238E27FC236}">
                <a16:creationId xmlns:a16="http://schemas.microsoft.com/office/drawing/2014/main" id="{D533263D-9A11-FFC0-BC5D-3B48A5CCF9CE}"/>
              </a:ext>
            </a:extLst>
          </p:cNvPr>
          <p:cNvGrpSpPr/>
          <p:nvPr userDrawn="1"/>
        </p:nvGrpSpPr>
        <p:grpSpPr>
          <a:xfrm>
            <a:off x="609672" y="661300"/>
            <a:ext cx="332528" cy="202319"/>
            <a:chOff x="609672" y="661300"/>
            <a:chExt cx="332528" cy="202319"/>
          </a:xfrm>
          <a:solidFill>
            <a:srgbClr val="DD6260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F50A3C4E-A7E0-99A9-C60C-E5C3A32017CE}"/>
                </a:ext>
              </a:extLst>
            </p:cNvPr>
            <p:cNvSpPr/>
            <p:nvPr/>
          </p:nvSpPr>
          <p:spPr>
            <a:xfrm>
              <a:off x="611409" y="686494"/>
              <a:ext cx="31710" cy="47348"/>
            </a:xfrm>
            <a:custGeom>
              <a:avLst/>
              <a:gdLst>
                <a:gd name="connsiteX0" fmla="*/ 24326 w 31710"/>
                <a:gd name="connsiteY0" fmla="*/ 14878 h 47348"/>
                <a:gd name="connsiteX1" fmla="*/ 21177 w 31710"/>
                <a:gd name="connsiteY1" fmla="*/ 7168 h 47348"/>
                <a:gd name="connsiteX2" fmla="*/ 14118 w 31710"/>
                <a:gd name="connsiteY2" fmla="*/ 3910 h 47348"/>
                <a:gd name="connsiteX3" fmla="*/ 9557 w 31710"/>
                <a:gd name="connsiteY3" fmla="*/ 5430 h 47348"/>
                <a:gd name="connsiteX4" fmla="*/ 7928 w 31710"/>
                <a:gd name="connsiteY4" fmla="*/ 9448 h 47348"/>
                <a:gd name="connsiteX5" fmla="*/ 8688 w 31710"/>
                <a:gd name="connsiteY5" fmla="*/ 12597 h 47348"/>
                <a:gd name="connsiteX6" fmla="*/ 11729 w 31710"/>
                <a:gd name="connsiteY6" fmla="*/ 15204 h 47348"/>
                <a:gd name="connsiteX7" fmla="*/ 18788 w 31710"/>
                <a:gd name="connsiteY7" fmla="*/ 18679 h 47348"/>
                <a:gd name="connsiteX8" fmla="*/ 26607 w 31710"/>
                <a:gd name="connsiteY8" fmla="*/ 22806 h 47348"/>
                <a:gd name="connsiteX9" fmla="*/ 30516 w 31710"/>
                <a:gd name="connsiteY9" fmla="*/ 27258 h 47348"/>
                <a:gd name="connsiteX10" fmla="*/ 31711 w 31710"/>
                <a:gd name="connsiteY10" fmla="*/ 33231 h 47348"/>
                <a:gd name="connsiteX11" fmla="*/ 26932 w 31710"/>
                <a:gd name="connsiteY11" fmla="*/ 43439 h 47348"/>
                <a:gd name="connsiteX12" fmla="*/ 14987 w 31710"/>
                <a:gd name="connsiteY12" fmla="*/ 47349 h 47348"/>
                <a:gd name="connsiteX13" fmla="*/ 6625 w 31710"/>
                <a:gd name="connsiteY13" fmla="*/ 46480 h 47348"/>
                <a:gd name="connsiteX14" fmla="*/ 0 w 31710"/>
                <a:gd name="connsiteY14" fmla="*/ 43657 h 47348"/>
                <a:gd name="connsiteX15" fmla="*/ 326 w 31710"/>
                <a:gd name="connsiteY15" fmla="*/ 36923 h 47348"/>
                <a:gd name="connsiteX16" fmla="*/ 109 w 31710"/>
                <a:gd name="connsiteY16" fmla="*/ 31276 h 47348"/>
                <a:gd name="connsiteX17" fmla="*/ 4887 w 31710"/>
                <a:gd name="connsiteY17" fmla="*/ 30190 h 47348"/>
                <a:gd name="connsiteX18" fmla="*/ 8362 w 31710"/>
                <a:gd name="connsiteY18" fmla="*/ 39530 h 47348"/>
                <a:gd name="connsiteX19" fmla="*/ 15964 w 31710"/>
                <a:gd name="connsiteY19" fmla="*/ 42679 h 47348"/>
                <a:gd name="connsiteX20" fmla="*/ 21720 w 31710"/>
                <a:gd name="connsiteY20" fmla="*/ 40833 h 47348"/>
                <a:gd name="connsiteX21" fmla="*/ 23783 w 31710"/>
                <a:gd name="connsiteY21" fmla="*/ 36272 h 47348"/>
                <a:gd name="connsiteX22" fmla="*/ 23023 w 31710"/>
                <a:gd name="connsiteY22" fmla="*/ 33231 h 47348"/>
                <a:gd name="connsiteX23" fmla="*/ 20199 w 31710"/>
                <a:gd name="connsiteY23" fmla="*/ 30625 h 47348"/>
                <a:gd name="connsiteX24" fmla="*/ 14009 w 31710"/>
                <a:gd name="connsiteY24" fmla="*/ 27584 h 47348"/>
                <a:gd name="connsiteX25" fmla="*/ 5973 w 31710"/>
                <a:gd name="connsiteY25" fmla="*/ 23349 h 47348"/>
                <a:gd name="connsiteX26" fmla="*/ 1846 w 31710"/>
                <a:gd name="connsiteY26" fmla="*/ 18896 h 47348"/>
                <a:gd name="connsiteX27" fmla="*/ 543 w 31710"/>
                <a:gd name="connsiteY27" fmla="*/ 12380 h 47348"/>
                <a:gd name="connsiteX28" fmla="*/ 2932 w 31710"/>
                <a:gd name="connsiteY28" fmla="*/ 5647 h 47348"/>
                <a:gd name="connsiteX29" fmla="*/ 8796 w 31710"/>
                <a:gd name="connsiteY29" fmla="*/ 1412 h 47348"/>
                <a:gd name="connsiteX30" fmla="*/ 15638 w 31710"/>
                <a:gd name="connsiteY30" fmla="*/ 0 h 47348"/>
                <a:gd name="connsiteX31" fmla="*/ 22697 w 31710"/>
                <a:gd name="connsiteY31" fmla="*/ 869 h 47348"/>
                <a:gd name="connsiteX32" fmla="*/ 28670 w 31710"/>
                <a:gd name="connsiteY32" fmla="*/ 3475 h 47348"/>
                <a:gd name="connsiteX33" fmla="*/ 28453 w 31710"/>
                <a:gd name="connsiteY33" fmla="*/ 8145 h 47348"/>
                <a:gd name="connsiteX34" fmla="*/ 28779 w 31710"/>
                <a:gd name="connsiteY34" fmla="*/ 13792 h 47348"/>
                <a:gd name="connsiteX35" fmla="*/ 24217 w 31710"/>
                <a:gd name="connsiteY35" fmla="*/ 14987 h 4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710" h="47348">
                  <a:moveTo>
                    <a:pt x="24326" y="14878"/>
                  </a:moveTo>
                  <a:cubicBezTo>
                    <a:pt x="24109" y="11946"/>
                    <a:pt x="23132" y="9448"/>
                    <a:pt x="21177" y="7168"/>
                  </a:cubicBezTo>
                  <a:cubicBezTo>
                    <a:pt x="19222" y="4887"/>
                    <a:pt x="16941" y="3910"/>
                    <a:pt x="14118" y="3910"/>
                  </a:cubicBezTo>
                  <a:cubicBezTo>
                    <a:pt x="12272" y="3910"/>
                    <a:pt x="10751" y="4453"/>
                    <a:pt x="9557" y="5430"/>
                  </a:cubicBezTo>
                  <a:cubicBezTo>
                    <a:pt x="8362" y="6407"/>
                    <a:pt x="7928" y="7710"/>
                    <a:pt x="7928" y="9448"/>
                  </a:cubicBezTo>
                  <a:cubicBezTo>
                    <a:pt x="7928" y="10751"/>
                    <a:pt x="8145" y="11729"/>
                    <a:pt x="8688" y="12597"/>
                  </a:cubicBezTo>
                  <a:cubicBezTo>
                    <a:pt x="9231" y="13466"/>
                    <a:pt x="10208" y="14335"/>
                    <a:pt x="11729" y="15204"/>
                  </a:cubicBezTo>
                  <a:cubicBezTo>
                    <a:pt x="13249" y="16073"/>
                    <a:pt x="15638" y="17267"/>
                    <a:pt x="18788" y="18679"/>
                  </a:cubicBezTo>
                  <a:cubicBezTo>
                    <a:pt x="22154" y="20091"/>
                    <a:pt x="24652" y="21394"/>
                    <a:pt x="26607" y="22806"/>
                  </a:cubicBezTo>
                  <a:cubicBezTo>
                    <a:pt x="28453" y="24109"/>
                    <a:pt x="29756" y="25629"/>
                    <a:pt x="30516" y="27258"/>
                  </a:cubicBezTo>
                  <a:cubicBezTo>
                    <a:pt x="31276" y="28887"/>
                    <a:pt x="31711" y="30842"/>
                    <a:pt x="31711" y="33231"/>
                  </a:cubicBezTo>
                  <a:cubicBezTo>
                    <a:pt x="31711" y="37466"/>
                    <a:pt x="30082" y="40833"/>
                    <a:pt x="26932" y="43439"/>
                  </a:cubicBezTo>
                  <a:cubicBezTo>
                    <a:pt x="23783" y="46046"/>
                    <a:pt x="19765" y="47349"/>
                    <a:pt x="14987" y="47349"/>
                  </a:cubicBezTo>
                  <a:cubicBezTo>
                    <a:pt x="11511" y="47349"/>
                    <a:pt x="8688" y="47023"/>
                    <a:pt x="6625" y="46480"/>
                  </a:cubicBezTo>
                  <a:cubicBezTo>
                    <a:pt x="4453" y="45829"/>
                    <a:pt x="2281" y="44960"/>
                    <a:pt x="0" y="43657"/>
                  </a:cubicBezTo>
                  <a:cubicBezTo>
                    <a:pt x="217" y="41919"/>
                    <a:pt x="326" y="39747"/>
                    <a:pt x="326" y="36923"/>
                  </a:cubicBezTo>
                  <a:cubicBezTo>
                    <a:pt x="326" y="35077"/>
                    <a:pt x="326" y="33231"/>
                    <a:pt x="109" y="31276"/>
                  </a:cubicBezTo>
                  <a:cubicBezTo>
                    <a:pt x="977" y="30516"/>
                    <a:pt x="2606" y="30190"/>
                    <a:pt x="4887" y="30190"/>
                  </a:cubicBezTo>
                  <a:cubicBezTo>
                    <a:pt x="5321" y="34317"/>
                    <a:pt x="6516" y="37466"/>
                    <a:pt x="8362" y="39530"/>
                  </a:cubicBezTo>
                  <a:cubicBezTo>
                    <a:pt x="10208" y="41593"/>
                    <a:pt x="12815" y="42679"/>
                    <a:pt x="15964" y="42679"/>
                  </a:cubicBezTo>
                  <a:cubicBezTo>
                    <a:pt x="18353" y="42679"/>
                    <a:pt x="20308" y="42136"/>
                    <a:pt x="21720" y="40833"/>
                  </a:cubicBezTo>
                  <a:cubicBezTo>
                    <a:pt x="23132" y="39638"/>
                    <a:pt x="23783" y="38118"/>
                    <a:pt x="23783" y="36272"/>
                  </a:cubicBezTo>
                  <a:cubicBezTo>
                    <a:pt x="23783" y="35077"/>
                    <a:pt x="23566" y="33991"/>
                    <a:pt x="23023" y="33231"/>
                  </a:cubicBezTo>
                  <a:cubicBezTo>
                    <a:pt x="22480" y="32362"/>
                    <a:pt x="21611" y="31494"/>
                    <a:pt x="20199" y="30625"/>
                  </a:cubicBezTo>
                  <a:cubicBezTo>
                    <a:pt x="18788" y="29756"/>
                    <a:pt x="16724" y="28779"/>
                    <a:pt x="14009" y="27584"/>
                  </a:cubicBezTo>
                  <a:cubicBezTo>
                    <a:pt x="10534" y="26064"/>
                    <a:pt x="7819" y="24652"/>
                    <a:pt x="5973" y="23349"/>
                  </a:cubicBezTo>
                  <a:cubicBezTo>
                    <a:pt x="4127" y="22045"/>
                    <a:pt x="2715" y="20634"/>
                    <a:pt x="1846" y="18896"/>
                  </a:cubicBezTo>
                  <a:cubicBezTo>
                    <a:pt x="977" y="17159"/>
                    <a:pt x="543" y="14987"/>
                    <a:pt x="543" y="12380"/>
                  </a:cubicBezTo>
                  <a:cubicBezTo>
                    <a:pt x="543" y="9774"/>
                    <a:pt x="1303" y="7493"/>
                    <a:pt x="2932" y="5647"/>
                  </a:cubicBezTo>
                  <a:cubicBezTo>
                    <a:pt x="4453" y="3801"/>
                    <a:pt x="6516" y="2389"/>
                    <a:pt x="8796" y="1412"/>
                  </a:cubicBezTo>
                  <a:cubicBezTo>
                    <a:pt x="11186" y="434"/>
                    <a:pt x="13466" y="0"/>
                    <a:pt x="15638" y="0"/>
                  </a:cubicBezTo>
                  <a:cubicBezTo>
                    <a:pt x="18353" y="0"/>
                    <a:pt x="20634" y="326"/>
                    <a:pt x="22697" y="869"/>
                  </a:cubicBezTo>
                  <a:cubicBezTo>
                    <a:pt x="24761" y="1412"/>
                    <a:pt x="26715" y="2281"/>
                    <a:pt x="28670" y="3475"/>
                  </a:cubicBezTo>
                  <a:cubicBezTo>
                    <a:pt x="28561" y="5430"/>
                    <a:pt x="28453" y="7059"/>
                    <a:pt x="28453" y="8145"/>
                  </a:cubicBezTo>
                  <a:cubicBezTo>
                    <a:pt x="28453" y="10317"/>
                    <a:pt x="28561" y="12163"/>
                    <a:pt x="28779" y="13792"/>
                  </a:cubicBezTo>
                  <a:cubicBezTo>
                    <a:pt x="27584" y="14552"/>
                    <a:pt x="26064" y="14987"/>
                    <a:pt x="24217" y="14987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20F02D95-56F5-F7C9-4A15-D406DDF5E6EB}"/>
                </a:ext>
              </a:extLst>
            </p:cNvPr>
            <p:cNvSpPr/>
            <p:nvPr/>
          </p:nvSpPr>
          <p:spPr>
            <a:xfrm>
              <a:off x="651157" y="686169"/>
              <a:ext cx="37140" cy="47674"/>
            </a:xfrm>
            <a:custGeom>
              <a:avLst/>
              <a:gdLst>
                <a:gd name="connsiteX0" fmla="*/ 31928 w 37140"/>
                <a:gd name="connsiteY0" fmla="*/ 36815 h 47674"/>
                <a:gd name="connsiteX1" fmla="*/ 33557 w 37140"/>
                <a:gd name="connsiteY1" fmla="*/ 39095 h 47674"/>
                <a:gd name="connsiteX2" fmla="*/ 37141 w 37140"/>
                <a:gd name="connsiteY2" fmla="*/ 39964 h 47674"/>
                <a:gd name="connsiteX3" fmla="*/ 36598 w 37140"/>
                <a:gd name="connsiteY3" fmla="*/ 44525 h 47674"/>
                <a:gd name="connsiteX4" fmla="*/ 31602 w 37140"/>
                <a:gd name="connsiteY4" fmla="*/ 45611 h 47674"/>
                <a:gd name="connsiteX5" fmla="*/ 26715 w 37140"/>
                <a:gd name="connsiteY5" fmla="*/ 47675 h 47674"/>
                <a:gd name="connsiteX6" fmla="*/ 25086 w 37140"/>
                <a:gd name="connsiteY6" fmla="*/ 45829 h 47674"/>
                <a:gd name="connsiteX7" fmla="*/ 24543 w 37140"/>
                <a:gd name="connsiteY7" fmla="*/ 41810 h 47674"/>
                <a:gd name="connsiteX8" fmla="*/ 24543 w 37140"/>
                <a:gd name="connsiteY8" fmla="*/ 39204 h 47674"/>
                <a:gd name="connsiteX9" fmla="*/ 21394 w 37140"/>
                <a:gd name="connsiteY9" fmla="*/ 44091 h 47674"/>
                <a:gd name="connsiteX10" fmla="*/ 11729 w 37140"/>
                <a:gd name="connsiteY10" fmla="*/ 47458 h 47674"/>
                <a:gd name="connsiteX11" fmla="*/ 3041 w 37140"/>
                <a:gd name="connsiteY11" fmla="*/ 44634 h 47674"/>
                <a:gd name="connsiteX12" fmla="*/ 0 w 37140"/>
                <a:gd name="connsiteY12" fmla="*/ 36815 h 47674"/>
                <a:gd name="connsiteX13" fmla="*/ 3910 w 37140"/>
                <a:gd name="connsiteY13" fmla="*/ 27367 h 47674"/>
                <a:gd name="connsiteX14" fmla="*/ 12597 w 37140"/>
                <a:gd name="connsiteY14" fmla="*/ 22371 h 47674"/>
                <a:gd name="connsiteX15" fmla="*/ 23240 w 37140"/>
                <a:gd name="connsiteY15" fmla="*/ 19982 h 47674"/>
                <a:gd name="connsiteX16" fmla="*/ 22914 w 37140"/>
                <a:gd name="connsiteY16" fmla="*/ 11511 h 47674"/>
                <a:gd name="connsiteX17" fmla="*/ 21394 w 37140"/>
                <a:gd name="connsiteY17" fmla="*/ 7602 h 47674"/>
                <a:gd name="connsiteX18" fmla="*/ 15747 w 37140"/>
                <a:gd name="connsiteY18" fmla="*/ 4561 h 47674"/>
                <a:gd name="connsiteX19" fmla="*/ 9774 w 37140"/>
                <a:gd name="connsiteY19" fmla="*/ 8254 h 47674"/>
                <a:gd name="connsiteX20" fmla="*/ 7710 w 37140"/>
                <a:gd name="connsiteY20" fmla="*/ 16073 h 47674"/>
                <a:gd name="connsiteX21" fmla="*/ 5104 w 37140"/>
                <a:gd name="connsiteY21" fmla="*/ 15855 h 47674"/>
                <a:gd name="connsiteX22" fmla="*/ 3041 w 37140"/>
                <a:gd name="connsiteY22" fmla="*/ 15312 h 47674"/>
                <a:gd name="connsiteX23" fmla="*/ 3041 w 37140"/>
                <a:gd name="connsiteY23" fmla="*/ 11946 h 47674"/>
                <a:gd name="connsiteX24" fmla="*/ 2498 w 37140"/>
                <a:gd name="connsiteY24" fmla="*/ 4453 h 47674"/>
                <a:gd name="connsiteX25" fmla="*/ 10317 w 37140"/>
                <a:gd name="connsiteY25" fmla="*/ 1195 h 47674"/>
                <a:gd name="connsiteX26" fmla="*/ 17919 w 37140"/>
                <a:gd name="connsiteY26" fmla="*/ 0 h 47674"/>
                <a:gd name="connsiteX27" fmla="*/ 27584 w 37140"/>
                <a:gd name="connsiteY27" fmla="*/ 3801 h 47674"/>
                <a:gd name="connsiteX28" fmla="*/ 30625 w 37140"/>
                <a:gd name="connsiteY28" fmla="*/ 10100 h 47674"/>
                <a:gd name="connsiteX29" fmla="*/ 31494 w 37140"/>
                <a:gd name="connsiteY29" fmla="*/ 20960 h 47674"/>
                <a:gd name="connsiteX30" fmla="*/ 31494 w 37140"/>
                <a:gd name="connsiteY30" fmla="*/ 31928 h 47674"/>
                <a:gd name="connsiteX31" fmla="*/ 31928 w 37140"/>
                <a:gd name="connsiteY31" fmla="*/ 36598 h 47674"/>
                <a:gd name="connsiteX32" fmla="*/ 23349 w 37140"/>
                <a:gd name="connsiteY32" fmla="*/ 24109 h 47674"/>
                <a:gd name="connsiteX33" fmla="*/ 16073 w 37140"/>
                <a:gd name="connsiteY33" fmla="*/ 25521 h 47674"/>
                <a:gd name="connsiteX34" fmla="*/ 11077 w 37140"/>
                <a:gd name="connsiteY34" fmla="*/ 28561 h 47674"/>
                <a:gd name="connsiteX35" fmla="*/ 8905 w 37140"/>
                <a:gd name="connsiteY35" fmla="*/ 34752 h 47674"/>
                <a:gd name="connsiteX36" fmla="*/ 10425 w 37140"/>
                <a:gd name="connsiteY36" fmla="*/ 40073 h 47674"/>
                <a:gd name="connsiteX37" fmla="*/ 14335 w 37140"/>
                <a:gd name="connsiteY37" fmla="*/ 41919 h 47674"/>
                <a:gd name="connsiteX38" fmla="*/ 18570 w 37140"/>
                <a:gd name="connsiteY38" fmla="*/ 40399 h 47674"/>
                <a:gd name="connsiteX39" fmla="*/ 21937 w 37140"/>
                <a:gd name="connsiteY39" fmla="*/ 35729 h 47674"/>
                <a:gd name="connsiteX40" fmla="*/ 23240 w 37140"/>
                <a:gd name="connsiteY40" fmla="*/ 27801 h 47674"/>
                <a:gd name="connsiteX41" fmla="*/ 23240 w 37140"/>
                <a:gd name="connsiteY41" fmla="*/ 2400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140" h="47674">
                  <a:moveTo>
                    <a:pt x="31928" y="36815"/>
                  </a:moveTo>
                  <a:cubicBezTo>
                    <a:pt x="32254" y="37901"/>
                    <a:pt x="32688" y="38552"/>
                    <a:pt x="33557" y="39095"/>
                  </a:cubicBezTo>
                  <a:cubicBezTo>
                    <a:pt x="34426" y="39638"/>
                    <a:pt x="35512" y="39856"/>
                    <a:pt x="37141" y="39964"/>
                  </a:cubicBezTo>
                  <a:cubicBezTo>
                    <a:pt x="37141" y="41919"/>
                    <a:pt x="36924" y="43439"/>
                    <a:pt x="36598" y="44525"/>
                  </a:cubicBezTo>
                  <a:cubicBezTo>
                    <a:pt x="35077" y="44634"/>
                    <a:pt x="33448" y="44960"/>
                    <a:pt x="31602" y="45611"/>
                  </a:cubicBezTo>
                  <a:cubicBezTo>
                    <a:pt x="29756" y="46154"/>
                    <a:pt x="28127" y="46806"/>
                    <a:pt x="26715" y="47675"/>
                  </a:cubicBezTo>
                  <a:cubicBezTo>
                    <a:pt x="25955" y="47349"/>
                    <a:pt x="25412" y="46697"/>
                    <a:pt x="25086" y="45829"/>
                  </a:cubicBezTo>
                  <a:cubicBezTo>
                    <a:pt x="24761" y="44960"/>
                    <a:pt x="24543" y="43548"/>
                    <a:pt x="24543" y="41810"/>
                  </a:cubicBezTo>
                  <a:cubicBezTo>
                    <a:pt x="24543" y="40724"/>
                    <a:pt x="24543" y="39856"/>
                    <a:pt x="24543" y="39204"/>
                  </a:cubicBezTo>
                  <a:cubicBezTo>
                    <a:pt x="23783" y="41159"/>
                    <a:pt x="22806" y="42788"/>
                    <a:pt x="21394" y="44091"/>
                  </a:cubicBezTo>
                  <a:cubicBezTo>
                    <a:pt x="19005" y="46372"/>
                    <a:pt x="15855" y="47458"/>
                    <a:pt x="11729" y="47458"/>
                  </a:cubicBezTo>
                  <a:cubicBezTo>
                    <a:pt x="7928" y="47458"/>
                    <a:pt x="5104" y="46480"/>
                    <a:pt x="3041" y="44634"/>
                  </a:cubicBezTo>
                  <a:cubicBezTo>
                    <a:pt x="977" y="42788"/>
                    <a:pt x="0" y="40181"/>
                    <a:pt x="0" y="36815"/>
                  </a:cubicBezTo>
                  <a:cubicBezTo>
                    <a:pt x="0" y="32905"/>
                    <a:pt x="1303" y="29756"/>
                    <a:pt x="3910" y="27367"/>
                  </a:cubicBezTo>
                  <a:cubicBezTo>
                    <a:pt x="6516" y="24978"/>
                    <a:pt x="9448" y="23349"/>
                    <a:pt x="12597" y="22371"/>
                  </a:cubicBezTo>
                  <a:cubicBezTo>
                    <a:pt x="15747" y="21394"/>
                    <a:pt x="19331" y="20525"/>
                    <a:pt x="23240" y="19982"/>
                  </a:cubicBezTo>
                  <a:cubicBezTo>
                    <a:pt x="23240" y="15964"/>
                    <a:pt x="23132" y="13140"/>
                    <a:pt x="22914" y="11511"/>
                  </a:cubicBezTo>
                  <a:cubicBezTo>
                    <a:pt x="22697" y="9991"/>
                    <a:pt x="22154" y="8579"/>
                    <a:pt x="21394" y="7602"/>
                  </a:cubicBezTo>
                  <a:cubicBezTo>
                    <a:pt x="19982" y="5647"/>
                    <a:pt x="18027" y="4561"/>
                    <a:pt x="15747" y="4561"/>
                  </a:cubicBezTo>
                  <a:cubicBezTo>
                    <a:pt x="13032" y="4561"/>
                    <a:pt x="11077" y="5756"/>
                    <a:pt x="9774" y="8254"/>
                  </a:cubicBezTo>
                  <a:cubicBezTo>
                    <a:pt x="8471" y="10751"/>
                    <a:pt x="7819" y="13358"/>
                    <a:pt x="7710" y="16073"/>
                  </a:cubicBezTo>
                  <a:cubicBezTo>
                    <a:pt x="6950" y="16073"/>
                    <a:pt x="6082" y="16073"/>
                    <a:pt x="5104" y="15855"/>
                  </a:cubicBezTo>
                  <a:cubicBezTo>
                    <a:pt x="4127" y="15747"/>
                    <a:pt x="3475" y="15530"/>
                    <a:pt x="3041" y="15312"/>
                  </a:cubicBezTo>
                  <a:cubicBezTo>
                    <a:pt x="3041" y="14661"/>
                    <a:pt x="3041" y="13466"/>
                    <a:pt x="3041" y="11946"/>
                  </a:cubicBezTo>
                  <a:cubicBezTo>
                    <a:pt x="3041" y="9014"/>
                    <a:pt x="2824" y="6516"/>
                    <a:pt x="2498" y="4453"/>
                  </a:cubicBezTo>
                  <a:cubicBezTo>
                    <a:pt x="4887" y="3041"/>
                    <a:pt x="7493" y="1955"/>
                    <a:pt x="10317" y="1195"/>
                  </a:cubicBezTo>
                  <a:cubicBezTo>
                    <a:pt x="13140" y="434"/>
                    <a:pt x="15638" y="0"/>
                    <a:pt x="17919" y="0"/>
                  </a:cubicBezTo>
                  <a:cubicBezTo>
                    <a:pt x="22046" y="0"/>
                    <a:pt x="25195" y="1303"/>
                    <a:pt x="27584" y="3801"/>
                  </a:cubicBezTo>
                  <a:cubicBezTo>
                    <a:pt x="28996" y="5430"/>
                    <a:pt x="30082" y="7493"/>
                    <a:pt x="30625" y="10100"/>
                  </a:cubicBezTo>
                  <a:cubicBezTo>
                    <a:pt x="31168" y="12706"/>
                    <a:pt x="31494" y="16398"/>
                    <a:pt x="31494" y="20960"/>
                  </a:cubicBezTo>
                  <a:lnTo>
                    <a:pt x="31494" y="31928"/>
                  </a:lnTo>
                  <a:cubicBezTo>
                    <a:pt x="31494" y="33991"/>
                    <a:pt x="31602" y="35512"/>
                    <a:pt x="31928" y="36598"/>
                  </a:cubicBezTo>
                  <a:close/>
                  <a:moveTo>
                    <a:pt x="23349" y="24109"/>
                  </a:moveTo>
                  <a:cubicBezTo>
                    <a:pt x="20417" y="24543"/>
                    <a:pt x="18027" y="24978"/>
                    <a:pt x="16073" y="25521"/>
                  </a:cubicBezTo>
                  <a:cubicBezTo>
                    <a:pt x="14118" y="26064"/>
                    <a:pt x="12489" y="27150"/>
                    <a:pt x="11077" y="28561"/>
                  </a:cubicBezTo>
                  <a:cubicBezTo>
                    <a:pt x="9665" y="30082"/>
                    <a:pt x="8905" y="32145"/>
                    <a:pt x="8905" y="34752"/>
                  </a:cubicBezTo>
                  <a:cubicBezTo>
                    <a:pt x="8905" y="37032"/>
                    <a:pt x="9448" y="38878"/>
                    <a:pt x="10425" y="40073"/>
                  </a:cubicBezTo>
                  <a:cubicBezTo>
                    <a:pt x="11403" y="41267"/>
                    <a:pt x="12706" y="41919"/>
                    <a:pt x="14335" y="41919"/>
                  </a:cubicBezTo>
                  <a:cubicBezTo>
                    <a:pt x="15747" y="41919"/>
                    <a:pt x="17159" y="41376"/>
                    <a:pt x="18570" y="40399"/>
                  </a:cubicBezTo>
                  <a:cubicBezTo>
                    <a:pt x="19982" y="39421"/>
                    <a:pt x="21068" y="37792"/>
                    <a:pt x="21937" y="35729"/>
                  </a:cubicBezTo>
                  <a:cubicBezTo>
                    <a:pt x="22806" y="33557"/>
                    <a:pt x="23240" y="30951"/>
                    <a:pt x="23240" y="27801"/>
                  </a:cubicBezTo>
                  <a:lnTo>
                    <a:pt x="23240" y="24000"/>
                  </a:ln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F31EC2B3-B44B-AD21-CC85-E9B7236E6CB1}"/>
                </a:ext>
              </a:extLst>
            </p:cNvPr>
            <p:cNvSpPr/>
            <p:nvPr/>
          </p:nvSpPr>
          <p:spPr>
            <a:xfrm>
              <a:off x="695248" y="663146"/>
              <a:ext cx="20742" cy="69828"/>
            </a:xfrm>
            <a:custGeom>
              <a:avLst/>
              <a:gdLst>
                <a:gd name="connsiteX0" fmla="*/ 543 w 20742"/>
                <a:gd name="connsiteY0" fmla="*/ 65702 h 69828"/>
                <a:gd name="connsiteX1" fmla="*/ 5539 w 20742"/>
                <a:gd name="connsiteY1" fmla="*/ 63856 h 69828"/>
                <a:gd name="connsiteX2" fmla="*/ 6842 w 20742"/>
                <a:gd name="connsiteY2" fmla="*/ 57014 h 69828"/>
                <a:gd name="connsiteX3" fmla="*/ 6842 w 20742"/>
                <a:gd name="connsiteY3" fmla="*/ 37249 h 69828"/>
                <a:gd name="connsiteX4" fmla="*/ 6407 w 20742"/>
                <a:gd name="connsiteY4" fmla="*/ 33123 h 69828"/>
                <a:gd name="connsiteX5" fmla="*/ 4453 w 20742"/>
                <a:gd name="connsiteY5" fmla="*/ 30842 h 69828"/>
                <a:gd name="connsiteX6" fmla="*/ 0 w 20742"/>
                <a:gd name="connsiteY6" fmla="*/ 30082 h 69828"/>
                <a:gd name="connsiteX7" fmla="*/ 869 w 20742"/>
                <a:gd name="connsiteY7" fmla="*/ 26389 h 69828"/>
                <a:gd name="connsiteX8" fmla="*/ 7276 w 20742"/>
                <a:gd name="connsiteY8" fmla="*/ 25303 h 69828"/>
                <a:gd name="connsiteX9" fmla="*/ 13032 w 20742"/>
                <a:gd name="connsiteY9" fmla="*/ 23023 h 69828"/>
                <a:gd name="connsiteX10" fmla="*/ 14987 w 20742"/>
                <a:gd name="connsiteY10" fmla="*/ 27041 h 69828"/>
                <a:gd name="connsiteX11" fmla="*/ 14987 w 20742"/>
                <a:gd name="connsiteY11" fmla="*/ 56906 h 69828"/>
                <a:gd name="connsiteX12" fmla="*/ 16181 w 20742"/>
                <a:gd name="connsiteY12" fmla="*/ 63747 h 69828"/>
                <a:gd name="connsiteX13" fmla="*/ 20308 w 20742"/>
                <a:gd name="connsiteY13" fmla="*/ 65594 h 69828"/>
                <a:gd name="connsiteX14" fmla="*/ 20742 w 20742"/>
                <a:gd name="connsiteY14" fmla="*/ 69829 h 69828"/>
                <a:gd name="connsiteX15" fmla="*/ 10426 w 20742"/>
                <a:gd name="connsiteY15" fmla="*/ 69503 h 69828"/>
                <a:gd name="connsiteX16" fmla="*/ 0 w 20742"/>
                <a:gd name="connsiteY16" fmla="*/ 69829 h 69828"/>
                <a:gd name="connsiteX17" fmla="*/ 434 w 20742"/>
                <a:gd name="connsiteY17" fmla="*/ 65594 h 69828"/>
                <a:gd name="connsiteX18" fmla="*/ 6407 w 20742"/>
                <a:gd name="connsiteY18" fmla="*/ 10208 h 69828"/>
                <a:gd name="connsiteX19" fmla="*/ 4887 w 20742"/>
                <a:gd name="connsiteY19" fmla="*/ 6082 h 69828"/>
                <a:gd name="connsiteX20" fmla="*/ 6516 w 20742"/>
                <a:gd name="connsiteY20" fmla="*/ 1738 h 69828"/>
                <a:gd name="connsiteX21" fmla="*/ 10317 w 20742"/>
                <a:gd name="connsiteY21" fmla="*/ 0 h 69828"/>
                <a:gd name="connsiteX22" fmla="*/ 14226 w 20742"/>
                <a:gd name="connsiteY22" fmla="*/ 1738 h 69828"/>
                <a:gd name="connsiteX23" fmla="*/ 15747 w 20742"/>
                <a:gd name="connsiteY23" fmla="*/ 6082 h 69828"/>
                <a:gd name="connsiteX24" fmla="*/ 14118 w 20742"/>
                <a:gd name="connsiteY24" fmla="*/ 10100 h 69828"/>
                <a:gd name="connsiteX25" fmla="*/ 10208 w 20742"/>
                <a:gd name="connsiteY25" fmla="*/ 11837 h 69828"/>
                <a:gd name="connsiteX26" fmla="*/ 6407 w 20742"/>
                <a:gd name="connsiteY26" fmla="*/ 10100 h 6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2" h="69828">
                  <a:moveTo>
                    <a:pt x="543" y="65702"/>
                  </a:moveTo>
                  <a:cubicBezTo>
                    <a:pt x="2932" y="65702"/>
                    <a:pt x="4670" y="65050"/>
                    <a:pt x="5539" y="63856"/>
                  </a:cubicBezTo>
                  <a:cubicBezTo>
                    <a:pt x="6407" y="62661"/>
                    <a:pt x="6842" y="60381"/>
                    <a:pt x="6842" y="57014"/>
                  </a:cubicBezTo>
                  <a:lnTo>
                    <a:pt x="6842" y="37249"/>
                  </a:lnTo>
                  <a:cubicBezTo>
                    <a:pt x="6842" y="35512"/>
                    <a:pt x="6733" y="34100"/>
                    <a:pt x="6407" y="33123"/>
                  </a:cubicBezTo>
                  <a:cubicBezTo>
                    <a:pt x="6082" y="32145"/>
                    <a:pt x="5430" y="31385"/>
                    <a:pt x="4453" y="30842"/>
                  </a:cubicBezTo>
                  <a:cubicBezTo>
                    <a:pt x="3475" y="30299"/>
                    <a:pt x="1955" y="30082"/>
                    <a:pt x="0" y="30082"/>
                  </a:cubicBezTo>
                  <a:cubicBezTo>
                    <a:pt x="0" y="28561"/>
                    <a:pt x="217" y="27367"/>
                    <a:pt x="869" y="26389"/>
                  </a:cubicBezTo>
                  <a:cubicBezTo>
                    <a:pt x="2389" y="26389"/>
                    <a:pt x="4561" y="26064"/>
                    <a:pt x="7276" y="25303"/>
                  </a:cubicBezTo>
                  <a:cubicBezTo>
                    <a:pt x="10100" y="24543"/>
                    <a:pt x="11946" y="23783"/>
                    <a:pt x="13032" y="23023"/>
                  </a:cubicBezTo>
                  <a:cubicBezTo>
                    <a:pt x="14335" y="23457"/>
                    <a:pt x="14987" y="24869"/>
                    <a:pt x="14987" y="27041"/>
                  </a:cubicBezTo>
                  <a:lnTo>
                    <a:pt x="14987" y="56906"/>
                  </a:lnTo>
                  <a:cubicBezTo>
                    <a:pt x="14987" y="60272"/>
                    <a:pt x="15421" y="62553"/>
                    <a:pt x="16181" y="63747"/>
                  </a:cubicBezTo>
                  <a:cubicBezTo>
                    <a:pt x="16941" y="64942"/>
                    <a:pt x="18353" y="65594"/>
                    <a:pt x="20308" y="65594"/>
                  </a:cubicBezTo>
                  <a:cubicBezTo>
                    <a:pt x="20634" y="66679"/>
                    <a:pt x="20742" y="68200"/>
                    <a:pt x="20742" y="69829"/>
                  </a:cubicBezTo>
                  <a:cubicBezTo>
                    <a:pt x="17593" y="69612"/>
                    <a:pt x="14118" y="69503"/>
                    <a:pt x="10426" y="69503"/>
                  </a:cubicBezTo>
                  <a:cubicBezTo>
                    <a:pt x="6516" y="69503"/>
                    <a:pt x="3041" y="69503"/>
                    <a:pt x="0" y="69829"/>
                  </a:cubicBezTo>
                  <a:cubicBezTo>
                    <a:pt x="0" y="67983"/>
                    <a:pt x="109" y="66571"/>
                    <a:pt x="434" y="65594"/>
                  </a:cubicBezTo>
                  <a:close/>
                  <a:moveTo>
                    <a:pt x="6407" y="10208"/>
                  </a:moveTo>
                  <a:cubicBezTo>
                    <a:pt x="5321" y="9122"/>
                    <a:pt x="4887" y="7710"/>
                    <a:pt x="4887" y="6082"/>
                  </a:cubicBezTo>
                  <a:cubicBezTo>
                    <a:pt x="4887" y="4344"/>
                    <a:pt x="5430" y="2932"/>
                    <a:pt x="6516" y="1738"/>
                  </a:cubicBezTo>
                  <a:cubicBezTo>
                    <a:pt x="7602" y="543"/>
                    <a:pt x="8797" y="0"/>
                    <a:pt x="10317" y="0"/>
                  </a:cubicBezTo>
                  <a:cubicBezTo>
                    <a:pt x="11946" y="0"/>
                    <a:pt x="13249" y="543"/>
                    <a:pt x="14226" y="1738"/>
                  </a:cubicBezTo>
                  <a:cubicBezTo>
                    <a:pt x="15204" y="2824"/>
                    <a:pt x="15747" y="4344"/>
                    <a:pt x="15747" y="6082"/>
                  </a:cubicBezTo>
                  <a:cubicBezTo>
                    <a:pt x="15747" y="7602"/>
                    <a:pt x="15204" y="8905"/>
                    <a:pt x="14118" y="10100"/>
                  </a:cubicBezTo>
                  <a:cubicBezTo>
                    <a:pt x="13032" y="11294"/>
                    <a:pt x="11729" y="11837"/>
                    <a:pt x="10208" y="11837"/>
                  </a:cubicBezTo>
                  <a:cubicBezTo>
                    <a:pt x="8688" y="11837"/>
                    <a:pt x="7385" y="11294"/>
                    <a:pt x="6407" y="10100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7528EC97-54A7-BEE0-FCC1-018B8E28C099}"/>
                </a:ext>
              </a:extLst>
            </p:cNvPr>
            <p:cNvSpPr/>
            <p:nvPr/>
          </p:nvSpPr>
          <p:spPr>
            <a:xfrm>
              <a:off x="722506" y="661300"/>
              <a:ext cx="20742" cy="71783"/>
            </a:xfrm>
            <a:custGeom>
              <a:avLst/>
              <a:gdLst>
                <a:gd name="connsiteX0" fmla="*/ 543 w 20742"/>
                <a:gd name="connsiteY0" fmla="*/ 67548 h 71783"/>
                <a:gd name="connsiteX1" fmla="*/ 5539 w 20742"/>
                <a:gd name="connsiteY1" fmla="*/ 65702 h 71783"/>
                <a:gd name="connsiteX2" fmla="*/ 6842 w 20742"/>
                <a:gd name="connsiteY2" fmla="*/ 58860 h 71783"/>
                <a:gd name="connsiteX3" fmla="*/ 6842 w 20742"/>
                <a:gd name="connsiteY3" fmla="*/ 14226 h 71783"/>
                <a:gd name="connsiteX4" fmla="*/ 6407 w 20742"/>
                <a:gd name="connsiteY4" fmla="*/ 10100 h 71783"/>
                <a:gd name="connsiteX5" fmla="*/ 4453 w 20742"/>
                <a:gd name="connsiteY5" fmla="*/ 7819 h 71783"/>
                <a:gd name="connsiteX6" fmla="*/ 0 w 20742"/>
                <a:gd name="connsiteY6" fmla="*/ 7059 h 71783"/>
                <a:gd name="connsiteX7" fmla="*/ 869 w 20742"/>
                <a:gd name="connsiteY7" fmla="*/ 3367 h 71783"/>
                <a:gd name="connsiteX8" fmla="*/ 7276 w 20742"/>
                <a:gd name="connsiteY8" fmla="*/ 2281 h 71783"/>
                <a:gd name="connsiteX9" fmla="*/ 13032 w 20742"/>
                <a:gd name="connsiteY9" fmla="*/ 0 h 71783"/>
                <a:gd name="connsiteX10" fmla="*/ 14987 w 20742"/>
                <a:gd name="connsiteY10" fmla="*/ 4018 h 71783"/>
                <a:gd name="connsiteX11" fmla="*/ 14987 w 20742"/>
                <a:gd name="connsiteY11" fmla="*/ 58860 h 71783"/>
                <a:gd name="connsiteX12" fmla="*/ 16181 w 20742"/>
                <a:gd name="connsiteY12" fmla="*/ 65702 h 71783"/>
                <a:gd name="connsiteX13" fmla="*/ 20308 w 20742"/>
                <a:gd name="connsiteY13" fmla="*/ 67548 h 71783"/>
                <a:gd name="connsiteX14" fmla="*/ 20742 w 20742"/>
                <a:gd name="connsiteY14" fmla="*/ 71784 h 71783"/>
                <a:gd name="connsiteX15" fmla="*/ 10425 w 20742"/>
                <a:gd name="connsiteY15" fmla="*/ 71458 h 71783"/>
                <a:gd name="connsiteX16" fmla="*/ 0 w 20742"/>
                <a:gd name="connsiteY16" fmla="*/ 71784 h 71783"/>
                <a:gd name="connsiteX17" fmla="*/ 434 w 20742"/>
                <a:gd name="connsiteY17" fmla="*/ 67548 h 7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42" h="71783">
                  <a:moveTo>
                    <a:pt x="543" y="67548"/>
                  </a:moveTo>
                  <a:cubicBezTo>
                    <a:pt x="2932" y="67548"/>
                    <a:pt x="4670" y="66897"/>
                    <a:pt x="5539" y="65702"/>
                  </a:cubicBezTo>
                  <a:cubicBezTo>
                    <a:pt x="6407" y="64508"/>
                    <a:pt x="6842" y="62227"/>
                    <a:pt x="6842" y="58860"/>
                  </a:cubicBezTo>
                  <a:lnTo>
                    <a:pt x="6842" y="14226"/>
                  </a:lnTo>
                  <a:cubicBezTo>
                    <a:pt x="6842" y="12489"/>
                    <a:pt x="6733" y="11077"/>
                    <a:pt x="6407" y="10100"/>
                  </a:cubicBezTo>
                  <a:cubicBezTo>
                    <a:pt x="6081" y="9122"/>
                    <a:pt x="5430" y="8362"/>
                    <a:pt x="4453" y="7819"/>
                  </a:cubicBezTo>
                  <a:cubicBezTo>
                    <a:pt x="3475" y="7385"/>
                    <a:pt x="1955" y="7059"/>
                    <a:pt x="0" y="7059"/>
                  </a:cubicBezTo>
                  <a:cubicBezTo>
                    <a:pt x="0" y="5539"/>
                    <a:pt x="326" y="4344"/>
                    <a:pt x="869" y="3367"/>
                  </a:cubicBezTo>
                  <a:cubicBezTo>
                    <a:pt x="2389" y="3367"/>
                    <a:pt x="4561" y="3041"/>
                    <a:pt x="7276" y="2281"/>
                  </a:cubicBezTo>
                  <a:cubicBezTo>
                    <a:pt x="9991" y="1520"/>
                    <a:pt x="11946" y="760"/>
                    <a:pt x="13032" y="0"/>
                  </a:cubicBezTo>
                  <a:cubicBezTo>
                    <a:pt x="14335" y="434"/>
                    <a:pt x="14987" y="1846"/>
                    <a:pt x="14987" y="4018"/>
                  </a:cubicBezTo>
                  <a:lnTo>
                    <a:pt x="14987" y="58860"/>
                  </a:lnTo>
                  <a:cubicBezTo>
                    <a:pt x="14987" y="62227"/>
                    <a:pt x="15421" y="64508"/>
                    <a:pt x="16181" y="65702"/>
                  </a:cubicBezTo>
                  <a:cubicBezTo>
                    <a:pt x="16941" y="66897"/>
                    <a:pt x="18353" y="67548"/>
                    <a:pt x="20308" y="67548"/>
                  </a:cubicBezTo>
                  <a:cubicBezTo>
                    <a:pt x="20634" y="68634"/>
                    <a:pt x="20742" y="70155"/>
                    <a:pt x="20742" y="71784"/>
                  </a:cubicBezTo>
                  <a:cubicBezTo>
                    <a:pt x="17593" y="71566"/>
                    <a:pt x="14118" y="71458"/>
                    <a:pt x="10425" y="71458"/>
                  </a:cubicBezTo>
                  <a:cubicBezTo>
                    <a:pt x="6516" y="71458"/>
                    <a:pt x="3041" y="71458"/>
                    <a:pt x="0" y="71784"/>
                  </a:cubicBezTo>
                  <a:cubicBezTo>
                    <a:pt x="0" y="69937"/>
                    <a:pt x="109" y="68526"/>
                    <a:pt x="434" y="67548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119EC248-C6C6-F34C-54FF-FBA6BF942072}"/>
                </a:ext>
              </a:extLst>
            </p:cNvPr>
            <p:cNvSpPr/>
            <p:nvPr/>
          </p:nvSpPr>
          <p:spPr>
            <a:xfrm>
              <a:off x="749764" y="663146"/>
              <a:ext cx="20742" cy="69828"/>
            </a:xfrm>
            <a:custGeom>
              <a:avLst/>
              <a:gdLst>
                <a:gd name="connsiteX0" fmla="*/ 543 w 20742"/>
                <a:gd name="connsiteY0" fmla="*/ 65702 h 69828"/>
                <a:gd name="connsiteX1" fmla="*/ 5539 w 20742"/>
                <a:gd name="connsiteY1" fmla="*/ 63856 h 69828"/>
                <a:gd name="connsiteX2" fmla="*/ 6842 w 20742"/>
                <a:gd name="connsiteY2" fmla="*/ 57014 h 69828"/>
                <a:gd name="connsiteX3" fmla="*/ 6842 w 20742"/>
                <a:gd name="connsiteY3" fmla="*/ 37249 h 69828"/>
                <a:gd name="connsiteX4" fmla="*/ 6407 w 20742"/>
                <a:gd name="connsiteY4" fmla="*/ 33123 h 69828"/>
                <a:gd name="connsiteX5" fmla="*/ 4452 w 20742"/>
                <a:gd name="connsiteY5" fmla="*/ 30842 h 69828"/>
                <a:gd name="connsiteX6" fmla="*/ 0 w 20742"/>
                <a:gd name="connsiteY6" fmla="*/ 30082 h 69828"/>
                <a:gd name="connsiteX7" fmla="*/ 869 w 20742"/>
                <a:gd name="connsiteY7" fmla="*/ 26389 h 69828"/>
                <a:gd name="connsiteX8" fmla="*/ 7276 w 20742"/>
                <a:gd name="connsiteY8" fmla="*/ 25303 h 69828"/>
                <a:gd name="connsiteX9" fmla="*/ 13032 w 20742"/>
                <a:gd name="connsiteY9" fmla="*/ 23023 h 69828"/>
                <a:gd name="connsiteX10" fmla="*/ 14987 w 20742"/>
                <a:gd name="connsiteY10" fmla="*/ 27041 h 69828"/>
                <a:gd name="connsiteX11" fmla="*/ 14987 w 20742"/>
                <a:gd name="connsiteY11" fmla="*/ 56906 h 69828"/>
                <a:gd name="connsiteX12" fmla="*/ 16181 w 20742"/>
                <a:gd name="connsiteY12" fmla="*/ 63747 h 69828"/>
                <a:gd name="connsiteX13" fmla="*/ 20308 w 20742"/>
                <a:gd name="connsiteY13" fmla="*/ 65594 h 69828"/>
                <a:gd name="connsiteX14" fmla="*/ 20742 w 20742"/>
                <a:gd name="connsiteY14" fmla="*/ 69829 h 69828"/>
                <a:gd name="connsiteX15" fmla="*/ 10425 w 20742"/>
                <a:gd name="connsiteY15" fmla="*/ 69503 h 69828"/>
                <a:gd name="connsiteX16" fmla="*/ 0 w 20742"/>
                <a:gd name="connsiteY16" fmla="*/ 69829 h 69828"/>
                <a:gd name="connsiteX17" fmla="*/ 434 w 20742"/>
                <a:gd name="connsiteY17" fmla="*/ 65594 h 69828"/>
                <a:gd name="connsiteX18" fmla="*/ 6407 w 20742"/>
                <a:gd name="connsiteY18" fmla="*/ 10208 h 69828"/>
                <a:gd name="connsiteX19" fmla="*/ 4887 w 20742"/>
                <a:gd name="connsiteY19" fmla="*/ 6082 h 69828"/>
                <a:gd name="connsiteX20" fmla="*/ 6516 w 20742"/>
                <a:gd name="connsiteY20" fmla="*/ 1738 h 69828"/>
                <a:gd name="connsiteX21" fmla="*/ 10317 w 20742"/>
                <a:gd name="connsiteY21" fmla="*/ 0 h 69828"/>
                <a:gd name="connsiteX22" fmla="*/ 14226 w 20742"/>
                <a:gd name="connsiteY22" fmla="*/ 1738 h 69828"/>
                <a:gd name="connsiteX23" fmla="*/ 15747 w 20742"/>
                <a:gd name="connsiteY23" fmla="*/ 6082 h 69828"/>
                <a:gd name="connsiteX24" fmla="*/ 14118 w 20742"/>
                <a:gd name="connsiteY24" fmla="*/ 10100 h 69828"/>
                <a:gd name="connsiteX25" fmla="*/ 10208 w 20742"/>
                <a:gd name="connsiteY25" fmla="*/ 11837 h 69828"/>
                <a:gd name="connsiteX26" fmla="*/ 6407 w 20742"/>
                <a:gd name="connsiteY26" fmla="*/ 10100 h 6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2" h="69828">
                  <a:moveTo>
                    <a:pt x="543" y="65702"/>
                  </a:moveTo>
                  <a:cubicBezTo>
                    <a:pt x="2932" y="65702"/>
                    <a:pt x="4670" y="65050"/>
                    <a:pt x="5539" y="63856"/>
                  </a:cubicBezTo>
                  <a:cubicBezTo>
                    <a:pt x="6407" y="62661"/>
                    <a:pt x="6842" y="60381"/>
                    <a:pt x="6842" y="57014"/>
                  </a:cubicBezTo>
                  <a:lnTo>
                    <a:pt x="6842" y="37249"/>
                  </a:lnTo>
                  <a:cubicBezTo>
                    <a:pt x="6842" y="35512"/>
                    <a:pt x="6733" y="34100"/>
                    <a:pt x="6407" y="33123"/>
                  </a:cubicBezTo>
                  <a:cubicBezTo>
                    <a:pt x="6081" y="32145"/>
                    <a:pt x="5430" y="31385"/>
                    <a:pt x="4452" y="30842"/>
                  </a:cubicBezTo>
                  <a:cubicBezTo>
                    <a:pt x="3475" y="30299"/>
                    <a:pt x="1955" y="30082"/>
                    <a:pt x="0" y="30082"/>
                  </a:cubicBezTo>
                  <a:cubicBezTo>
                    <a:pt x="0" y="28561"/>
                    <a:pt x="217" y="27367"/>
                    <a:pt x="869" y="26389"/>
                  </a:cubicBezTo>
                  <a:cubicBezTo>
                    <a:pt x="2389" y="26389"/>
                    <a:pt x="4561" y="26064"/>
                    <a:pt x="7276" y="25303"/>
                  </a:cubicBezTo>
                  <a:cubicBezTo>
                    <a:pt x="10100" y="24543"/>
                    <a:pt x="11946" y="23783"/>
                    <a:pt x="13032" y="23023"/>
                  </a:cubicBezTo>
                  <a:cubicBezTo>
                    <a:pt x="14335" y="23457"/>
                    <a:pt x="14987" y="24869"/>
                    <a:pt x="14987" y="27041"/>
                  </a:cubicBezTo>
                  <a:lnTo>
                    <a:pt x="14987" y="56906"/>
                  </a:lnTo>
                  <a:cubicBezTo>
                    <a:pt x="14987" y="60272"/>
                    <a:pt x="15421" y="62553"/>
                    <a:pt x="16181" y="63747"/>
                  </a:cubicBezTo>
                  <a:cubicBezTo>
                    <a:pt x="16941" y="64942"/>
                    <a:pt x="18353" y="65594"/>
                    <a:pt x="20308" y="65594"/>
                  </a:cubicBezTo>
                  <a:cubicBezTo>
                    <a:pt x="20634" y="66679"/>
                    <a:pt x="20742" y="68200"/>
                    <a:pt x="20742" y="69829"/>
                  </a:cubicBezTo>
                  <a:cubicBezTo>
                    <a:pt x="17593" y="69612"/>
                    <a:pt x="14118" y="69503"/>
                    <a:pt x="10425" y="69503"/>
                  </a:cubicBezTo>
                  <a:cubicBezTo>
                    <a:pt x="6516" y="69503"/>
                    <a:pt x="3041" y="69503"/>
                    <a:pt x="0" y="69829"/>
                  </a:cubicBezTo>
                  <a:cubicBezTo>
                    <a:pt x="0" y="67983"/>
                    <a:pt x="109" y="66571"/>
                    <a:pt x="434" y="65594"/>
                  </a:cubicBezTo>
                  <a:close/>
                  <a:moveTo>
                    <a:pt x="6407" y="10208"/>
                  </a:moveTo>
                  <a:cubicBezTo>
                    <a:pt x="5321" y="9122"/>
                    <a:pt x="4887" y="7710"/>
                    <a:pt x="4887" y="6082"/>
                  </a:cubicBezTo>
                  <a:cubicBezTo>
                    <a:pt x="4887" y="4344"/>
                    <a:pt x="5430" y="2932"/>
                    <a:pt x="6516" y="1738"/>
                  </a:cubicBezTo>
                  <a:cubicBezTo>
                    <a:pt x="7602" y="543"/>
                    <a:pt x="8796" y="0"/>
                    <a:pt x="10317" y="0"/>
                  </a:cubicBezTo>
                  <a:cubicBezTo>
                    <a:pt x="11946" y="0"/>
                    <a:pt x="13249" y="543"/>
                    <a:pt x="14226" y="1738"/>
                  </a:cubicBezTo>
                  <a:cubicBezTo>
                    <a:pt x="15204" y="2824"/>
                    <a:pt x="15747" y="4344"/>
                    <a:pt x="15747" y="6082"/>
                  </a:cubicBezTo>
                  <a:cubicBezTo>
                    <a:pt x="15747" y="7602"/>
                    <a:pt x="15204" y="8905"/>
                    <a:pt x="14118" y="10100"/>
                  </a:cubicBezTo>
                  <a:cubicBezTo>
                    <a:pt x="13032" y="11294"/>
                    <a:pt x="11729" y="11837"/>
                    <a:pt x="10208" y="11837"/>
                  </a:cubicBezTo>
                  <a:cubicBezTo>
                    <a:pt x="8688" y="11837"/>
                    <a:pt x="7385" y="11294"/>
                    <a:pt x="6407" y="10100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64E62CE7-04A9-B096-FD19-A20CB1CE59CF}"/>
                </a:ext>
              </a:extLst>
            </p:cNvPr>
            <p:cNvSpPr/>
            <p:nvPr/>
          </p:nvSpPr>
          <p:spPr>
            <a:xfrm>
              <a:off x="776914" y="686277"/>
              <a:ext cx="48000" cy="46914"/>
            </a:xfrm>
            <a:custGeom>
              <a:avLst/>
              <a:gdLst>
                <a:gd name="connsiteX0" fmla="*/ 48001 w 48000"/>
                <a:gd name="connsiteY0" fmla="*/ 46915 h 46914"/>
                <a:gd name="connsiteX1" fmla="*/ 38118 w 48000"/>
                <a:gd name="connsiteY1" fmla="*/ 46589 h 46914"/>
                <a:gd name="connsiteX2" fmla="*/ 29104 w 48000"/>
                <a:gd name="connsiteY2" fmla="*/ 46806 h 46914"/>
                <a:gd name="connsiteX3" fmla="*/ 27258 w 48000"/>
                <a:gd name="connsiteY3" fmla="*/ 46806 h 46914"/>
                <a:gd name="connsiteX4" fmla="*/ 27693 w 48000"/>
                <a:gd name="connsiteY4" fmla="*/ 42571 h 46914"/>
                <a:gd name="connsiteX5" fmla="*/ 32471 w 48000"/>
                <a:gd name="connsiteY5" fmla="*/ 40724 h 46914"/>
                <a:gd name="connsiteX6" fmla="*/ 33883 w 48000"/>
                <a:gd name="connsiteY6" fmla="*/ 33991 h 46914"/>
                <a:gd name="connsiteX7" fmla="*/ 33883 w 48000"/>
                <a:gd name="connsiteY7" fmla="*/ 18788 h 46914"/>
                <a:gd name="connsiteX8" fmla="*/ 31602 w 48000"/>
                <a:gd name="connsiteY8" fmla="*/ 9448 h 46914"/>
                <a:gd name="connsiteX9" fmla="*/ 25412 w 48000"/>
                <a:gd name="connsiteY9" fmla="*/ 6624 h 46914"/>
                <a:gd name="connsiteX10" fmla="*/ 20525 w 48000"/>
                <a:gd name="connsiteY10" fmla="*/ 8362 h 46914"/>
                <a:gd name="connsiteX11" fmla="*/ 16616 w 48000"/>
                <a:gd name="connsiteY11" fmla="*/ 13792 h 46914"/>
                <a:gd name="connsiteX12" fmla="*/ 15095 w 48000"/>
                <a:gd name="connsiteY12" fmla="*/ 23240 h 46914"/>
                <a:gd name="connsiteX13" fmla="*/ 15095 w 48000"/>
                <a:gd name="connsiteY13" fmla="*/ 33883 h 46914"/>
                <a:gd name="connsiteX14" fmla="*/ 16507 w 48000"/>
                <a:gd name="connsiteY14" fmla="*/ 40724 h 46914"/>
                <a:gd name="connsiteX15" fmla="*/ 21394 w 48000"/>
                <a:gd name="connsiteY15" fmla="*/ 42571 h 46914"/>
                <a:gd name="connsiteX16" fmla="*/ 21828 w 48000"/>
                <a:gd name="connsiteY16" fmla="*/ 46806 h 46914"/>
                <a:gd name="connsiteX17" fmla="*/ 10968 w 48000"/>
                <a:gd name="connsiteY17" fmla="*/ 46480 h 46914"/>
                <a:gd name="connsiteX18" fmla="*/ 109 w 48000"/>
                <a:gd name="connsiteY18" fmla="*/ 46806 h 46914"/>
                <a:gd name="connsiteX19" fmla="*/ 543 w 48000"/>
                <a:gd name="connsiteY19" fmla="*/ 42571 h 46914"/>
                <a:gd name="connsiteX20" fmla="*/ 5430 w 48000"/>
                <a:gd name="connsiteY20" fmla="*/ 40724 h 46914"/>
                <a:gd name="connsiteX21" fmla="*/ 6842 w 48000"/>
                <a:gd name="connsiteY21" fmla="*/ 33883 h 46914"/>
                <a:gd name="connsiteX22" fmla="*/ 6842 w 48000"/>
                <a:gd name="connsiteY22" fmla="*/ 14118 h 46914"/>
                <a:gd name="connsiteX23" fmla="*/ 6299 w 48000"/>
                <a:gd name="connsiteY23" fmla="*/ 10100 h 46914"/>
                <a:gd name="connsiteX24" fmla="*/ 4344 w 48000"/>
                <a:gd name="connsiteY24" fmla="*/ 7928 h 46914"/>
                <a:gd name="connsiteX25" fmla="*/ 0 w 48000"/>
                <a:gd name="connsiteY25" fmla="*/ 7059 h 46914"/>
                <a:gd name="connsiteX26" fmla="*/ 869 w 48000"/>
                <a:gd name="connsiteY26" fmla="*/ 3367 h 46914"/>
                <a:gd name="connsiteX27" fmla="*/ 7276 w 48000"/>
                <a:gd name="connsiteY27" fmla="*/ 2172 h 46914"/>
                <a:gd name="connsiteX28" fmla="*/ 13032 w 48000"/>
                <a:gd name="connsiteY28" fmla="*/ 0 h 46914"/>
                <a:gd name="connsiteX29" fmla="*/ 14987 w 48000"/>
                <a:gd name="connsiteY29" fmla="*/ 4344 h 46914"/>
                <a:gd name="connsiteX30" fmla="*/ 14335 w 48000"/>
                <a:gd name="connsiteY30" fmla="*/ 10208 h 46914"/>
                <a:gd name="connsiteX31" fmla="*/ 14878 w 48000"/>
                <a:gd name="connsiteY31" fmla="*/ 9122 h 46914"/>
                <a:gd name="connsiteX32" fmla="*/ 15747 w 48000"/>
                <a:gd name="connsiteY32" fmla="*/ 7602 h 46914"/>
                <a:gd name="connsiteX33" fmla="*/ 21068 w 48000"/>
                <a:gd name="connsiteY33" fmla="*/ 2606 h 46914"/>
                <a:gd name="connsiteX34" fmla="*/ 28887 w 48000"/>
                <a:gd name="connsiteY34" fmla="*/ 434 h 46914"/>
                <a:gd name="connsiteX35" fmla="*/ 38227 w 48000"/>
                <a:gd name="connsiteY35" fmla="*/ 4344 h 46914"/>
                <a:gd name="connsiteX36" fmla="*/ 41810 w 48000"/>
                <a:gd name="connsiteY36" fmla="*/ 16724 h 46914"/>
                <a:gd name="connsiteX37" fmla="*/ 41810 w 48000"/>
                <a:gd name="connsiteY37" fmla="*/ 33883 h 46914"/>
                <a:gd name="connsiteX38" fmla="*/ 43114 w 48000"/>
                <a:gd name="connsiteY38" fmla="*/ 40724 h 46914"/>
                <a:gd name="connsiteX39" fmla="*/ 47240 w 48000"/>
                <a:gd name="connsiteY39" fmla="*/ 42571 h 46914"/>
                <a:gd name="connsiteX40" fmla="*/ 47675 w 48000"/>
                <a:gd name="connsiteY40" fmla="*/ 46806 h 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000" h="46914">
                  <a:moveTo>
                    <a:pt x="48001" y="46915"/>
                  </a:moveTo>
                  <a:cubicBezTo>
                    <a:pt x="45394" y="46697"/>
                    <a:pt x="42136" y="46589"/>
                    <a:pt x="38118" y="46589"/>
                  </a:cubicBezTo>
                  <a:cubicBezTo>
                    <a:pt x="35620" y="46589"/>
                    <a:pt x="32580" y="46589"/>
                    <a:pt x="29104" y="46806"/>
                  </a:cubicBezTo>
                  <a:cubicBezTo>
                    <a:pt x="28670" y="46806"/>
                    <a:pt x="28127" y="46806"/>
                    <a:pt x="27258" y="46806"/>
                  </a:cubicBezTo>
                  <a:cubicBezTo>
                    <a:pt x="27258" y="44851"/>
                    <a:pt x="27367" y="43439"/>
                    <a:pt x="27693" y="42571"/>
                  </a:cubicBezTo>
                  <a:cubicBezTo>
                    <a:pt x="29973" y="42571"/>
                    <a:pt x="31494" y="41919"/>
                    <a:pt x="32471" y="40724"/>
                  </a:cubicBezTo>
                  <a:cubicBezTo>
                    <a:pt x="33448" y="39421"/>
                    <a:pt x="33883" y="37141"/>
                    <a:pt x="33883" y="33991"/>
                  </a:cubicBezTo>
                  <a:lnTo>
                    <a:pt x="33883" y="18788"/>
                  </a:lnTo>
                  <a:cubicBezTo>
                    <a:pt x="33883" y="14444"/>
                    <a:pt x="33123" y="11294"/>
                    <a:pt x="31602" y="9448"/>
                  </a:cubicBezTo>
                  <a:cubicBezTo>
                    <a:pt x="30082" y="7602"/>
                    <a:pt x="28018" y="6624"/>
                    <a:pt x="25412" y="6624"/>
                  </a:cubicBezTo>
                  <a:cubicBezTo>
                    <a:pt x="23674" y="6624"/>
                    <a:pt x="22045" y="7168"/>
                    <a:pt x="20525" y="8362"/>
                  </a:cubicBezTo>
                  <a:cubicBezTo>
                    <a:pt x="18896" y="9448"/>
                    <a:pt x="17702" y="11294"/>
                    <a:pt x="16616" y="13792"/>
                  </a:cubicBezTo>
                  <a:cubicBezTo>
                    <a:pt x="15638" y="16290"/>
                    <a:pt x="15095" y="19439"/>
                    <a:pt x="15095" y="23240"/>
                  </a:cubicBezTo>
                  <a:lnTo>
                    <a:pt x="15095" y="33883"/>
                  </a:lnTo>
                  <a:cubicBezTo>
                    <a:pt x="15095" y="37249"/>
                    <a:pt x="15530" y="39530"/>
                    <a:pt x="16507" y="40724"/>
                  </a:cubicBezTo>
                  <a:cubicBezTo>
                    <a:pt x="17376" y="41919"/>
                    <a:pt x="19005" y="42571"/>
                    <a:pt x="21394" y="42571"/>
                  </a:cubicBezTo>
                  <a:cubicBezTo>
                    <a:pt x="21720" y="43548"/>
                    <a:pt x="21828" y="44960"/>
                    <a:pt x="21828" y="46806"/>
                  </a:cubicBezTo>
                  <a:cubicBezTo>
                    <a:pt x="16724" y="46589"/>
                    <a:pt x="13140" y="46480"/>
                    <a:pt x="10968" y="46480"/>
                  </a:cubicBezTo>
                  <a:cubicBezTo>
                    <a:pt x="6407" y="46480"/>
                    <a:pt x="2715" y="46480"/>
                    <a:pt x="109" y="46806"/>
                  </a:cubicBezTo>
                  <a:cubicBezTo>
                    <a:pt x="109" y="44851"/>
                    <a:pt x="217" y="43439"/>
                    <a:pt x="543" y="42571"/>
                  </a:cubicBezTo>
                  <a:cubicBezTo>
                    <a:pt x="2932" y="42571"/>
                    <a:pt x="4561" y="41919"/>
                    <a:pt x="5430" y="40724"/>
                  </a:cubicBezTo>
                  <a:cubicBezTo>
                    <a:pt x="6299" y="39530"/>
                    <a:pt x="6842" y="37249"/>
                    <a:pt x="6842" y="33883"/>
                  </a:cubicBezTo>
                  <a:lnTo>
                    <a:pt x="6842" y="14118"/>
                  </a:lnTo>
                  <a:cubicBezTo>
                    <a:pt x="6842" y="12380"/>
                    <a:pt x="6625" y="11077"/>
                    <a:pt x="6299" y="10100"/>
                  </a:cubicBezTo>
                  <a:cubicBezTo>
                    <a:pt x="5973" y="9122"/>
                    <a:pt x="5321" y="8362"/>
                    <a:pt x="4344" y="7928"/>
                  </a:cubicBezTo>
                  <a:cubicBezTo>
                    <a:pt x="3367" y="7493"/>
                    <a:pt x="1955" y="7168"/>
                    <a:pt x="0" y="7059"/>
                  </a:cubicBezTo>
                  <a:cubicBezTo>
                    <a:pt x="0" y="5539"/>
                    <a:pt x="217" y="4344"/>
                    <a:pt x="869" y="3367"/>
                  </a:cubicBezTo>
                  <a:cubicBezTo>
                    <a:pt x="2715" y="3258"/>
                    <a:pt x="4887" y="2824"/>
                    <a:pt x="7276" y="2172"/>
                  </a:cubicBezTo>
                  <a:cubicBezTo>
                    <a:pt x="9665" y="1520"/>
                    <a:pt x="11620" y="760"/>
                    <a:pt x="13032" y="0"/>
                  </a:cubicBezTo>
                  <a:cubicBezTo>
                    <a:pt x="14335" y="434"/>
                    <a:pt x="14987" y="1955"/>
                    <a:pt x="14987" y="4344"/>
                  </a:cubicBezTo>
                  <a:cubicBezTo>
                    <a:pt x="14987" y="6516"/>
                    <a:pt x="14769" y="8471"/>
                    <a:pt x="14335" y="10208"/>
                  </a:cubicBezTo>
                  <a:cubicBezTo>
                    <a:pt x="14444" y="9991"/>
                    <a:pt x="14661" y="9665"/>
                    <a:pt x="14878" y="9122"/>
                  </a:cubicBezTo>
                  <a:cubicBezTo>
                    <a:pt x="15095" y="8688"/>
                    <a:pt x="15421" y="8145"/>
                    <a:pt x="15747" y="7602"/>
                  </a:cubicBezTo>
                  <a:cubicBezTo>
                    <a:pt x="16941" y="5756"/>
                    <a:pt x="18679" y="4127"/>
                    <a:pt x="21068" y="2606"/>
                  </a:cubicBezTo>
                  <a:cubicBezTo>
                    <a:pt x="23457" y="1086"/>
                    <a:pt x="26064" y="434"/>
                    <a:pt x="28887" y="434"/>
                  </a:cubicBezTo>
                  <a:cubicBezTo>
                    <a:pt x="32688" y="434"/>
                    <a:pt x="35837" y="1738"/>
                    <a:pt x="38227" y="4344"/>
                  </a:cubicBezTo>
                  <a:cubicBezTo>
                    <a:pt x="40616" y="6950"/>
                    <a:pt x="41810" y="11077"/>
                    <a:pt x="41810" y="16724"/>
                  </a:cubicBezTo>
                  <a:lnTo>
                    <a:pt x="41810" y="33883"/>
                  </a:lnTo>
                  <a:cubicBezTo>
                    <a:pt x="41810" y="37249"/>
                    <a:pt x="42245" y="39530"/>
                    <a:pt x="43114" y="40724"/>
                  </a:cubicBezTo>
                  <a:cubicBezTo>
                    <a:pt x="43982" y="41919"/>
                    <a:pt x="45286" y="42571"/>
                    <a:pt x="47240" y="42571"/>
                  </a:cubicBezTo>
                  <a:cubicBezTo>
                    <a:pt x="47566" y="43548"/>
                    <a:pt x="47675" y="44960"/>
                    <a:pt x="47675" y="46806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A4ED4077-664E-E36D-9655-85A05BE45743}"/>
                </a:ext>
              </a:extLst>
            </p:cNvPr>
            <p:cNvSpPr/>
            <p:nvPr/>
          </p:nvSpPr>
          <p:spPr>
            <a:xfrm>
              <a:off x="832082" y="686386"/>
              <a:ext cx="38986" cy="71240"/>
            </a:xfrm>
            <a:custGeom>
              <a:avLst/>
              <a:gdLst>
                <a:gd name="connsiteX0" fmla="*/ 31494 w 38986"/>
                <a:gd name="connsiteY0" fmla="*/ 41267 h 71240"/>
                <a:gd name="connsiteX1" fmla="*/ 36598 w 38986"/>
                <a:gd name="connsiteY1" fmla="*/ 44743 h 71240"/>
                <a:gd name="connsiteX2" fmla="*/ 38227 w 38986"/>
                <a:gd name="connsiteY2" fmla="*/ 51259 h 71240"/>
                <a:gd name="connsiteX3" fmla="*/ 35295 w 38986"/>
                <a:gd name="connsiteY3" fmla="*/ 60489 h 71240"/>
                <a:gd name="connsiteX4" fmla="*/ 27150 w 38986"/>
                <a:gd name="connsiteY4" fmla="*/ 68200 h 71240"/>
                <a:gd name="connsiteX5" fmla="*/ 15747 w 38986"/>
                <a:gd name="connsiteY5" fmla="*/ 71241 h 71240"/>
                <a:gd name="connsiteX6" fmla="*/ 3801 w 38986"/>
                <a:gd name="connsiteY6" fmla="*/ 67874 h 71240"/>
                <a:gd name="connsiteX7" fmla="*/ 0 w 38986"/>
                <a:gd name="connsiteY7" fmla="*/ 57774 h 71240"/>
                <a:gd name="connsiteX8" fmla="*/ 6733 w 38986"/>
                <a:gd name="connsiteY8" fmla="*/ 47023 h 71240"/>
                <a:gd name="connsiteX9" fmla="*/ 3367 w 38986"/>
                <a:gd name="connsiteY9" fmla="*/ 44417 h 71240"/>
                <a:gd name="connsiteX10" fmla="*/ 2389 w 38986"/>
                <a:gd name="connsiteY10" fmla="*/ 39638 h 71240"/>
                <a:gd name="connsiteX11" fmla="*/ 7167 w 38986"/>
                <a:gd name="connsiteY11" fmla="*/ 29104 h 71240"/>
                <a:gd name="connsiteX12" fmla="*/ 2932 w 38986"/>
                <a:gd name="connsiteY12" fmla="*/ 23783 h 71240"/>
                <a:gd name="connsiteX13" fmla="*/ 1412 w 38986"/>
                <a:gd name="connsiteY13" fmla="*/ 16507 h 71240"/>
                <a:gd name="connsiteX14" fmla="*/ 5647 w 38986"/>
                <a:gd name="connsiteY14" fmla="*/ 4670 h 71240"/>
                <a:gd name="connsiteX15" fmla="*/ 17702 w 38986"/>
                <a:gd name="connsiteY15" fmla="*/ 0 h 71240"/>
                <a:gd name="connsiteX16" fmla="*/ 23457 w 38986"/>
                <a:gd name="connsiteY16" fmla="*/ 869 h 71240"/>
                <a:gd name="connsiteX17" fmla="*/ 38335 w 38986"/>
                <a:gd name="connsiteY17" fmla="*/ 869 h 71240"/>
                <a:gd name="connsiteX18" fmla="*/ 38987 w 38986"/>
                <a:gd name="connsiteY18" fmla="*/ 7059 h 71240"/>
                <a:gd name="connsiteX19" fmla="*/ 30190 w 38986"/>
                <a:gd name="connsiteY19" fmla="*/ 5430 h 71240"/>
                <a:gd name="connsiteX20" fmla="*/ 33340 w 38986"/>
                <a:gd name="connsiteY20" fmla="*/ 10643 h 71240"/>
                <a:gd name="connsiteX21" fmla="*/ 34426 w 38986"/>
                <a:gd name="connsiteY21" fmla="*/ 15964 h 71240"/>
                <a:gd name="connsiteX22" fmla="*/ 30082 w 38986"/>
                <a:gd name="connsiteY22" fmla="*/ 28018 h 71240"/>
                <a:gd name="connsiteX23" fmla="*/ 18027 w 38986"/>
                <a:gd name="connsiteY23" fmla="*/ 32797 h 71240"/>
                <a:gd name="connsiteX24" fmla="*/ 11077 w 38986"/>
                <a:gd name="connsiteY24" fmla="*/ 31494 h 71240"/>
                <a:gd name="connsiteX25" fmla="*/ 8796 w 38986"/>
                <a:gd name="connsiteY25" fmla="*/ 36163 h 71240"/>
                <a:gd name="connsiteX26" fmla="*/ 9665 w 38986"/>
                <a:gd name="connsiteY26" fmla="*/ 38878 h 71240"/>
                <a:gd name="connsiteX27" fmla="*/ 13249 w 38986"/>
                <a:gd name="connsiteY27" fmla="*/ 40073 h 71240"/>
                <a:gd name="connsiteX28" fmla="*/ 21937 w 38986"/>
                <a:gd name="connsiteY28" fmla="*/ 40399 h 71240"/>
                <a:gd name="connsiteX29" fmla="*/ 31711 w 38986"/>
                <a:gd name="connsiteY29" fmla="*/ 41485 h 71240"/>
                <a:gd name="connsiteX30" fmla="*/ 24652 w 38986"/>
                <a:gd name="connsiteY30" fmla="*/ 64508 h 71240"/>
                <a:gd name="connsiteX31" fmla="*/ 29213 w 38986"/>
                <a:gd name="connsiteY31" fmla="*/ 60489 h 71240"/>
                <a:gd name="connsiteX32" fmla="*/ 30733 w 38986"/>
                <a:gd name="connsiteY32" fmla="*/ 55059 h 71240"/>
                <a:gd name="connsiteX33" fmla="*/ 29539 w 38986"/>
                <a:gd name="connsiteY33" fmla="*/ 50933 h 71240"/>
                <a:gd name="connsiteX34" fmla="*/ 25086 w 38986"/>
                <a:gd name="connsiteY34" fmla="*/ 48761 h 71240"/>
                <a:gd name="connsiteX35" fmla="*/ 15638 w 38986"/>
                <a:gd name="connsiteY35" fmla="*/ 48109 h 71240"/>
                <a:gd name="connsiteX36" fmla="*/ 10751 w 38986"/>
                <a:gd name="connsiteY36" fmla="*/ 47892 h 71240"/>
                <a:gd name="connsiteX37" fmla="*/ 8362 w 38986"/>
                <a:gd name="connsiteY37" fmla="*/ 51259 h 71240"/>
                <a:gd name="connsiteX38" fmla="*/ 7710 w 38986"/>
                <a:gd name="connsiteY38" fmla="*/ 55602 h 71240"/>
                <a:gd name="connsiteX39" fmla="*/ 10100 w 38986"/>
                <a:gd name="connsiteY39" fmla="*/ 63313 h 71240"/>
                <a:gd name="connsiteX40" fmla="*/ 17919 w 38986"/>
                <a:gd name="connsiteY40" fmla="*/ 65811 h 71240"/>
                <a:gd name="connsiteX41" fmla="*/ 24652 w 38986"/>
                <a:gd name="connsiteY41" fmla="*/ 64290 h 71240"/>
                <a:gd name="connsiteX42" fmla="*/ 11511 w 38986"/>
                <a:gd name="connsiteY42" fmla="*/ 7493 h 71240"/>
                <a:gd name="connsiteX43" fmla="*/ 9665 w 38986"/>
                <a:gd name="connsiteY43" fmla="*/ 15095 h 71240"/>
                <a:gd name="connsiteX44" fmla="*/ 12163 w 38986"/>
                <a:gd name="connsiteY44" fmla="*/ 24652 h 71240"/>
                <a:gd name="connsiteX45" fmla="*/ 19005 w 38986"/>
                <a:gd name="connsiteY45" fmla="*/ 28018 h 71240"/>
                <a:gd name="connsiteX46" fmla="*/ 24000 w 38986"/>
                <a:gd name="connsiteY46" fmla="*/ 25195 h 71240"/>
                <a:gd name="connsiteX47" fmla="*/ 25846 w 38986"/>
                <a:gd name="connsiteY47" fmla="*/ 17267 h 71240"/>
                <a:gd name="connsiteX48" fmla="*/ 23457 w 38986"/>
                <a:gd name="connsiteY48" fmla="*/ 8036 h 71240"/>
                <a:gd name="connsiteX49" fmla="*/ 16833 w 38986"/>
                <a:gd name="connsiteY49" fmla="*/ 4344 h 71240"/>
                <a:gd name="connsiteX50" fmla="*/ 11511 w 38986"/>
                <a:gd name="connsiteY50" fmla="*/ 7493 h 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986" h="71240">
                  <a:moveTo>
                    <a:pt x="31494" y="41267"/>
                  </a:moveTo>
                  <a:cubicBezTo>
                    <a:pt x="33883" y="42028"/>
                    <a:pt x="35620" y="43222"/>
                    <a:pt x="36598" y="44743"/>
                  </a:cubicBezTo>
                  <a:cubicBezTo>
                    <a:pt x="37575" y="46263"/>
                    <a:pt x="38227" y="48544"/>
                    <a:pt x="38227" y="51259"/>
                  </a:cubicBezTo>
                  <a:cubicBezTo>
                    <a:pt x="38227" y="54299"/>
                    <a:pt x="37249" y="57449"/>
                    <a:pt x="35295" y="60489"/>
                  </a:cubicBezTo>
                  <a:cubicBezTo>
                    <a:pt x="33340" y="63639"/>
                    <a:pt x="30625" y="66136"/>
                    <a:pt x="27150" y="68200"/>
                  </a:cubicBezTo>
                  <a:cubicBezTo>
                    <a:pt x="23674" y="70263"/>
                    <a:pt x="19873" y="71241"/>
                    <a:pt x="15747" y="71241"/>
                  </a:cubicBezTo>
                  <a:cubicBezTo>
                    <a:pt x="10317" y="71241"/>
                    <a:pt x="6299" y="70155"/>
                    <a:pt x="3801" y="67874"/>
                  </a:cubicBezTo>
                  <a:cubicBezTo>
                    <a:pt x="1195" y="65594"/>
                    <a:pt x="0" y="62227"/>
                    <a:pt x="0" y="57774"/>
                  </a:cubicBezTo>
                  <a:cubicBezTo>
                    <a:pt x="0" y="52887"/>
                    <a:pt x="2281" y="49304"/>
                    <a:pt x="6733" y="47023"/>
                  </a:cubicBezTo>
                  <a:cubicBezTo>
                    <a:pt x="5104" y="46480"/>
                    <a:pt x="3910" y="45503"/>
                    <a:pt x="3367" y="44417"/>
                  </a:cubicBezTo>
                  <a:cubicBezTo>
                    <a:pt x="2715" y="43222"/>
                    <a:pt x="2389" y="41702"/>
                    <a:pt x="2389" y="39638"/>
                  </a:cubicBezTo>
                  <a:cubicBezTo>
                    <a:pt x="2389" y="35946"/>
                    <a:pt x="4018" y="32471"/>
                    <a:pt x="7167" y="29104"/>
                  </a:cubicBezTo>
                  <a:cubicBezTo>
                    <a:pt x="5321" y="27693"/>
                    <a:pt x="3910" y="25955"/>
                    <a:pt x="2932" y="23783"/>
                  </a:cubicBezTo>
                  <a:cubicBezTo>
                    <a:pt x="1955" y="21611"/>
                    <a:pt x="1412" y="19222"/>
                    <a:pt x="1412" y="16507"/>
                  </a:cubicBezTo>
                  <a:cubicBezTo>
                    <a:pt x="1412" y="11729"/>
                    <a:pt x="2824" y="7819"/>
                    <a:pt x="5647" y="4670"/>
                  </a:cubicBezTo>
                  <a:cubicBezTo>
                    <a:pt x="8471" y="1520"/>
                    <a:pt x="12489" y="0"/>
                    <a:pt x="17702" y="0"/>
                  </a:cubicBezTo>
                  <a:cubicBezTo>
                    <a:pt x="19873" y="0"/>
                    <a:pt x="21828" y="326"/>
                    <a:pt x="23457" y="869"/>
                  </a:cubicBezTo>
                  <a:lnTo>
                    <a:pt x="38335" y="869"/>
                  </a:lnTo>
                  <a:cubicBezTo>
                    <a:pt x="38770" y="2498"/>
                    <a:pt x="38987" y="4561"/>
                    <a:pt x="38987" y="7059"/>
                  </a:cubicBezTo>
                  <a:cubicBezTo>
                    <a:pt x="36163" y="6299"/>
                    <a:pt x="33231" y="5756"/>
                    <a:pt x="30190" y="5430"/>
                  </a:cubicBezTo>
                  <a:cubicBezTo>
                    <a:pt x="31602" y="6950"/>
                    <a:pt x="32580" y="8688"/>
                    <a:pt x="33340" y="10643"/>
                  </a:cubicBezTo>
                  <a:cubicBezTo>
                    <a:pt x="33991" y="12597"/>
                    <a:pt x="34426" y="14335"/>
                    <a:pt x="34426" y="15964"/>
                  </a:cubicBezTo>
                  <a:cubicBezTo>
                    <a:pt x="34426" y="20851"/>
                    <a:pt x="33014" y="24760"/>
                    <a:pt x="30082" y="28018"/>
                  </a:cubicBezTo>
                  <a:cubicBezTo>
                    <a:pt x="27150" y="31276"/>
                    <a:pt x="23131" y="32797"/>
                    <a:pt x="18027" y="32797"/>
                  </a:cubicBezTo>
                  <a:cubicBezTo>
                    <a:pt x="15530" y="32797"/>
                    <a:pt x="13140" y="32362"/>
                    <a:pt x="11077" y="31494"/>
                  </a:cubicBezTo>
                  <a:cubicBezTo>
                    <a:pt x="9557" y="33123"/>
                    <a:pt x="8796" y="34752"/>
                    <a:pt x="8796" y="36163"/>
                  </a:cubicBezTo>
                  <a:cubicBezTo>
                    <a:pt x="8796" y="37466"/>
                    <a:pt x="9122" y="38335"/>
                    <a:pt x="9665" y="38878"/>
                  </a:cubicBezTo>
                  <a:cubicBezTo>
                    <a:pt x="10208" y="39421"/>
                    <a:pt x="11511" y="39856"/>
                    <a:pt x="13249" y="40073"/>
                  </a:cubicBezTo>
                  <a:cubicBezTo>
                    <a:pt x="14987" y="40290"/>
                    <a:pt x="17919" y="40399"/>
                    <a:pt x="21937" y="40399"/>
                  </a:cubicBezTo>
                  <a:cubicBezTo>
                    <a:pt x="25955" y="40399"/>
                    <a:pt x="29322" y="40724"/>
                    <a:pt x="31711" y="41485"/>
                  </a:cubicBezTo>
                  <a:close/>
                  <a:moveTo>
                    <a:pt x="24652" y="64508"/>
                  </a:moveTo>
                  <a:cubicBezTo>
                    <a:pt x="26607" y="63530"/>
                    <a:pt x="28127" y="62227"/>
                    <a:pt x="29213" y="60489"/>
                  </a:cubicBezTo>
                  <a:cubicBezTo>
                    <a:pt x="30299" y="58752"/>
                    <a:pt x="30733" y="57014"/>
                    <a:pt x="30733" y="55059"/>
                  </a:cubicBezTo>
                  <a:cubicBezTo>
                    <a:pt x="30733" y="53213"/>
                    <a:pt x="30299" y="51910"/>
                    <a:pt x="29539" y="50933"/>
                  </a:cubicBezTo>
                  <a:cubicBezTo>
                    <a:pt x="28779" y="49955"/>
                    <a:pt x="27258" y="49195"/>
                    <a:pt x="25086" y="48761"/>
                  </a:cubicBezTo>
                  <a:cubicBezTo>
                    <a:pt x="22914" y="48326"/>
                    <a:pt x="19765" y="48109"/>
                    <a:pt x="15638" y="48109"/>
                  </a:cubicBezTo>
                  <a:cubicBezTo>
                    <a:pt x="14226" y="48109"/>
                    <a:pt x="12597" y="48109"/>
                    <a:pt x="10751" y="47892"/>
                  </a:cubicBezTo>
                  <a:cubicBezTo>
                    <a:pt x="9557" y="48978"/>
                    <a:pt x="8796" y="50064"/>
                    <a:pt x="8362" y="51259"/>
                  </a:cubicBezTo>
                  <a:cubicBezTo>
                    <a:pt x="7928" y="52453"/>
                    <a:pt x="7710" y="53973"/>
                    <a:pt x="7710" y="55602"/>
                  </a:cubicBezTo>
                  <a:cubicBezTo>
                    <a:pt x="7710" y="59078"/>
                    <a:pt x="8471" y="61575"/>
                    <a:pt x="10100" y="63313"/>
                  </a:cubicBezTo>
                  <a:cubicBezTo>
                    <a:pt x="11620" y="65051"/>
                    <a:pt x="14226" y="65811"/>
                    <a:pt x="17919" y="65811"/>
                  </a:cubicBezTo>
                  <a:cubicBezTo>
                    <a:pt x="20417" y="65811"/>
                    <a:pt x="22697" y="65268"/>
                    <a:pt x="24652" y="64290"/>
                  </a:cubicBezTo>
                  <a:close/>
                  <a:moveTo>
                    <a:pt x="11511" y="7493"/>
                  </a:moveTo>
                  <a:cubicBezTo>
                    <a:pt x="10317" y="9557"/>
                    <a:pt x="9665" y="12163"/>
                    <a:pt x="9665" y="15095"/>
                  </a:cubicBezTo>
                  <a:cubicBezTo>
                    <a:pt x="9665" y="19222"/>
                    <a:pt x="10534" y="22371"/>
                    <a:pt x="12163" y="24652"/>
                  </a:cubicBezTo>
                  <a:cubicBezTo>
                    <a:pt x="13792" y="26932"/>
                    <a:pt x="16073" y="28018"/>
                    <a:pt x="19005" y="28018"/>
                  </a:cubicBezTo>
                  <a:cubicBezTo>
                    <a:pt x="21068" y="28018"/>
                    <a:pt x="22697" y="27041"/>
                    <a:pt x="24000" y="25195"/>
                  </a:cubicBezTo>
                  <a:cubicBezTo>
                    <a:pt x="25303" y="23349"/>
                    <a:pt x="25846" y="20742"/>
                    <a:pt x="25846" y="17267"/>
                  </a:cubicBezTo>
                  <a:cubicBezTo>
                    <a:pt x="25846" y="13575"/>
                    <a:pt x="25086" y="10534"/>
                    <a:pt x="23457" y="8036"/>
                  </a:cubicBezTo>
                  <a:cubicBezTo>
                    <a:pt x="21828" y="5539"/>
                    <a:pt x="19656" y="4344"/>
                    <a:pt x="16833" y="4344"/>
                  </a:cubicBezTo>
                  <a:cubicBezTo>
                    <a:pt x="14552" y="4344"/>
                    <a:pt x="12815" y="5430"/>
                    <a:pt x="11511" y="7493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9991D36E-9D2A-0C5B-36E6-7BC90FC52AB9}"/>
                </a:ext>
              </a:extLst>
            </p:cNvPr>
            <p:cNvSpPr/>
            <p:nvPr/>
          </p:nvSpPr>
          <p:spPr>
            <a:xfrm>
              <a:off x="609672" y="777066"/>
              <a:ext cx="27584" cy="62444"/>
            </a:xfrm>
            <a:custGeom>
              <a:avLst/>
              <a:gdLst>
                <a:gd name="connsiteX0" fmla="*/ 9014 w 27584"/>
                <a:gd name="connsiteY0" fmla="*/ 59621 h 62444"/>
                <a:gd name="connsiteX1" fmla="*/ 6516 w 27584"/>
                <a:gd name="connsiteY1" fmla="*/ 49847 h 62444"/>
                <a:gd name="connsiteX2" fmla="*/ 6516 w 27584"/>
                <a:gd name="connsiteY2" fmla="*/ 22806 h 62444"/>
                <a:gd name="connsiteX3" fmla="*/ 0 w 27584"/>
                <a:gd name="connsiteY3" fmla="*/ 21503 h 62444"/>
                <a:gd name="connsiteX4" fmla="*/ 869 w 27584"/>
                <a:gd name="connsiteY4" fmla="*/ 17159 h 62444"/>
                <a:gd name="connsiteX5" fmla="*/ 6625 w 27584"/>
                <a:gd name="connsiteY5" fmla="*/ 17159 h 62444"/>
                <a:gd name="connsiteX6" fmla="*/ 6625 w 27584"/>
                <a:gd name="connsiteY6" fmla="*/ 4018 h 62444"/>
                <a:gd name="connsiteX7" fmla="*/ 13358 w 27584"/>
                <a:gd name="connsiteY7" fmla="*/ 0 h 62444"/>
                <a:gd name="connsiteX8" fmla="*/ 14552 w 27584"/>
                <a:gd name="connsiteY8" fmla="*/ 1303 h 62444"/>
                <a:gd name="connsiteX9" fmla="*/ 14878 w 27584"/>
                <a:gd name="connsiteY9" fmla="*/ 5104 h 62444"/>
                <a:gd name="connsiteX10" fmla="*/ 14878 w 27584"/>
                <a:gd name="connsiteY10" fmla="*/ 17050 h 62444"/>
                <a:gd name="connsiteX11" fmla="*/ 26715 w 27584"/>
                <a:gd name="connsiteY11" fmla="*/ 17050 h 62444"/>
                <a:gd name="connsiteX12" fmla="*/ 25846 w 27584"/>
                <a:gd name="connsiteY12" fmla="*/ 21394 h 62444"/>
                <a:gd name="connsiteX13" fmla="*/ 14878 w 27584"/>
                <a:gd name="connsiteY13" fmla="*/ 22697 h 62444"/>
                <a:gd name="connsiteX14" fmla="*/ 14878 w 27584"/>
                <a:gd name="connsiteY14" fmla="*/ 47675 h 62444"/>
                <a:gd name="connsiteX15" fmla="*/ 20199 w 27584"/>
                <a:gd name="connsiteY15" fmla="*/ 57231 h 62444"/>
                <a:gd name="connsiteX16" fmla="*/ 23457 w 27584"/>
                <a:gd name="connsiteY16" fmla="*/ 56580 h 62444"/>
                <a:gd name="connsiteX17" fmla="*/ 26172 w 27584"/>
                <a:gd name="connsiteY17" fmla="*/ 54734 h 62444"/>
                <a:gd name="connsiteX18" fmla="*/ 27584 w 27584"/>
                <a:gd name="connsiteY18" fmla="*/ 57992 h 62444"/>
                <a:gd name="connsiteX19" fmla="*/ 23023 w 27584"/>
                <a:gd name="connsiteY19" fmla="*/ 61141 h 62444"/>
                <a:gd name="connsiteX20" fmla="*/ 17267 w 27584"/>
                <a:gd name="connsiteY20" fmla="*/ 62444 h 62444"/>
                <a:gd name="connsiteX21" fmla="*/ 9231 w 27584"/>
                <a:gd name="connsiteY21" fmla="*/ 59403 h 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84" h="62444">
                  <a:moveTo>
                    <a:pt x="9014" y="59621"/>
                  </a:moveTo>
                  <a:cubicBezTo>
                    <a:pt x="7276" y="57557"/>
                    <a:pt x="6516" y="54299"/>
                    <a:pt x="6516" y="49847"/>
                  </a:cubicBezTo>
                  <a:lnTo>
                    <a:pt x="6516" y="22806"/>
                  </a:lnTo>
                  <a:cubicBezTo>
                    <a:pt x="4670" y="22154"/>
                    <a:pt x="2498" y="21720"/>
                    <a:pt x="0" y="21503"/>
                  </a:cubicBezTo>
                  <a:cubicBezTo>
                    <a:pt x="0" y="19982"/>
                    <a:pt x="326" y="18462"/>
                    <a:pt x="869" y="17159"/>
                  </a:cubicBezTo>
                  <a:lnTo>
                    <a:pt x="6625" y="17159"/>
                  </a:lnTo>
                  <a:lnTo>
                    <a:pt x="6625" y="4018"/>
                  </a:lnTo>
                  <a:cubicBezTo>
                    <a:pt x="9014" y="3258"/>
                    <a:pt x="11186" y="1955"/>
                    <a:pt x="13358" y="0"/>
                  </a:cubicBezTo>
                  <a:cubicBezTo>
                    <a:pt x="14009" y="326"/>
                    <a:pt x="14335" y="760"/>
                    <a:pt x="14552" y="1303"/>
                  </a:cubicBezTo>
                  <a:cubicBezTo>
                    <a:pt x="14769" y="1846"/>
                    <a:pt x="14878" y="3149"/>
                    <a:pt x="14878" y="5104"/>
                  </a:cubicBezTo>
                  <a:lnTo>
                    <a:pt x="14878" y="17050"/>
                  </a:lnTo>
                  <a:lnTo>
                    <a:pt x="26715" y="17050"/>
                  </a:lnTo>
                  <a:cubicBezTo>
                    <a:pt x="26715" y="18462"/>
                    <a:pt x="26389" y="19874"/>
                    <a:pt x="25846" y="21394"/>
                  </a:cubicBezTo>
                  <a:cubicBezTo>
                    <a:pt x="21394" y="21611"/>
                    <a:pt x="17702" y="22046"/>
                    <a:pt x="14878" y="22697"/>
                  </a:cubicBezTo>
                  <a:lnTo>
                    <a:pt x="14878" y="47675"/>
                  </a:lnTo>
                  <a:cubicBezTo>
                    <a:pt x="14878" y="54082"/>
                    <a:pt x="16616" y="57231"/>
                    <a:pt x="20199" y="57231"/>
                  </a:cubicBezTo>
                  <a:cubicBezTo>
                    <a:pt x="21394" y="57231"/>
                    <a:pt x="22480" y="57014"/>
                    <a:pt x="23457" y="56580"/>
                  </a:cubicBezTo>
                  <a:cubicBezTo>
                    <a:pt x="24435" y="56145"/>
                    <a:pt x="25303" y="55602"/>
                    <a:pt x="26172" y="54734"/>
                  </a:cubicBezTo>
                  <a:cubicBezTo>
                    <a:pt x="26932" y="55711"/>
                    <a:pt x="27367" y="56797"/>
                    <a:pt x="27584" y="57992"/>
                  </a:cubicBezTo>
                  <a:cubicBezTo>
                    <a:pt x="26607" y="59295"/>
                    <a:pt x="25086" y="60272"/>
                    <a:pt x="23023" y="61141"/>
                  </a:cubicBezTo>
                  <a:cubicBezTo>
                    <a:pt x="21068" y="62010"/>
                    <a:pt x="19113" y="62444"/>
                    <a:pt x="17267" y="62444"/>
                  </a:cubicBezTo>
                  <a:cubicBezTo>
                    <a:pt x="13683" y="62444"/>
                    <a:pt x="10968" y="61467"/>
                    <a:pt x="9231" y="59403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B7A5F9AA-7B03-0FB1-5AC4-94EBBCB0FA24}"/>
                </a:ext>
              </a:extLst>
            </p:cNvPr>
            <p:cNvSpPr/>
            <p:nvPr/>
          </p:nvSpPr>
          <p:spPr>
            <a:xfrm>
              <a:off x="642469" y="792052"/>
              <a:ext cx="41050" cy="47457"/>
            </a:xfrm>
            <a:custGeom>
              <a:avLst/>
              <a:gdLst>
                <a:gd name="connsiteX0" fmla="*/ 9665 w 41050"/>
                <a:gd name="connsiteY0" fmla="*/ 44743 h 47457"/>
                <a:gd name="connsiteX1" fmla="*/ 2498 w 41050"/>
                <a:gd name="connsiteY1" fmla="*/ 36381 h 47457"/>
                <a:gd name="connsiteX2" fmla="*/ 0 w 41050"/>
                <a:gd name="connsiteY2" fmla="*/ 23892 h 47457"/>
                <a:gd name="connsiteX3" fmla="*/ 2606 w 41050"/>
                <a:gd name="connsiteY3" fmla="*/ 11729 h 47457"/>
                <a:gd name="connsiteX4" fmla="*/ 9882 w 41050"/>
                <a:gd name="connsiteY4" fmla="*/ 3149 h 47457"/>
                <a:gd name="connsiteX5" fmla="*/ 20417 w 41050"/>
                <a:gd name="connsiteY5" fmla="*/ 0 h 47457"/>
                <a:gd name="connsiteX6" fmla="*/ 35512 w 41050"/>
                <a:gd name="connsiteY6" fmla="*/ 6516 h 47457"/>
                <a:gd name="connsiteX7" fmla="*/ 41050 w 41050"/>
                <a:gd name="connsiteY7" fmla="*/ 23783 h 47457"/>
                <a:gd name="connsiteX8" fmla="*/ 38444 w 41050"/>
                <a:gd name="connsiteY8" fmla="*/ 35946 h 47457"/>
                <a:gd name="connsiteX9" fmla="*/ 31168 w 41050"/>
                <a:gd name="connsiteY9" fmla="*/ 44417 h 47457"/>
                <a:gd name="connsiteX10" fmla="*/ 20525 w 41050"/>
                <a:gd name="connsiteY10" fmla="*/ 47458 h 47457"/>
                <a:gd name="connsiteX11" fmla="*/ 9665 w 41050"/>
                <a:gd name="connsiteY11" fmla="*/ 44525 h 47457"/>
                <a:gd name="connsiteX12" fmla="*/ 29213 w 41050"/>
                <a:gd name="connsiteY12" fmla="*/ 38118 h 47457"/>
                <a:gd name="connsiteX13" fmla="*/ 31928 w 41050"/>
                <a:gd name="connsiteY13" fmla="*/ 25195 h 47457"/>
                <a:gd name="connsiteX14" fmla="*/ 30299 w 41050"/>
                <a:gd name="connsiteY14" fmla="*/ 14661 h 47457"/>
                <a:gd name="connsiteX15" fmla="*/ 25738 w 41050"/>
                <a:gd name="connsiteY15" fmla="*/ 7602 h 47457"/>
                <a:gd name="connsiteX16" fmla="*/ 19548 w 41050"/>
                <a:gd name="connsiteY16" fmla="*/ 5104 h 47457"/>
                <a:gd name="connsiteX17" fmla="*/ 11729 w 41050"/>
                <a:gd name="connsiteY17" fmla="*/ 9665 h 47457"/>
                <a:gd name="connsiteX18" fmla="*/ 9014 w 41050"/>
                <a:gd name="connsiteY18" fmla="*/ 21937 h 47457"/>
                <a:gd name="connsiteX19" fmla="*/ 12272 w 41050"/>
                <a:gd name="connsiteY19" fmla="*/ 37466 h 47457"/>
                <a:gd name="connsiteX20" fmla="*/ 21177 w 41050"/>
                <a:gd name="connsiteY20" fmla="*/ 43005 h 47457"/>
                <a:gd name="connsiteX21" fmla="*/ 29213 w 41050"/>
                <a:gd name="connsiteY21" fmla="*/ 38227 h 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50" h="47457">
                  <a:moveTo>
                    <a:pt x="9665" y="44743"/>
                  </a:moveTo>
                  <a:cubicBezTo>
                    <a:pt x="6625" y="42788"/>
                    <a:pt x="4235" y="39964"/>
                    <a:pt x="2498" y="36381"/>
                  </a:cubicBezTo>
                  <a:cubicBezTo>
                    <a:pt x="760" y="32797"/>
                    <a:pt x="0" y="28670"/>
                    <a:pt x="0" y="23892"/>
                  </a:cubicBezTo>
                  <a:cubicBezTo>
                    <a:pt x="0" y="19439"/>
                    <a:pt x="869" y="15421"/>
                    <a:pt x="2606" y="11729"/>
                  </a:cubicBezTo>
                  <a:cubicBezTo>
                    <a:pt x="4344" y="8145"/>
                    <a:pt x="6842" y="5213"/>
                    <a:pt x="9882" y="3149"/>
                  </a:cubicBezTo>
                  <a:cubicBezTo>
                    <a:pt x="13032" y="1086"/>
                    <a:pt x="16507" y="0"/>
                    <a:pt x="20417" y="0"/>
                  </a:cubicBezTo>
                  <a:cubicBezTo>
                    <a:pt x="26824" y="0"/>
                    <a:pt x="31819" y="2172"/>
                    <a:pt x="35512" y="6516"/>
                  </a:cubicBezTo>
                  <a:cubicBezTo>
                    <a:pt x="39204" y="10860"/>
                    <a:pt x="41050" y="16616"/>
                    <a:pt x="41050" y="23783"/>
                  </a:cubicBezTo>
                  <a:cubicBezTo>
                    <a:pt x="41050" y="28344"/>
                    <a:pt x="40181" y="32362"/>
                    <a:pt x="38444" y="35946"/>
                  </a:cubicBezTo>
                  <a:cubicBezTo>
                    <a:pt x="36706" y="39530"/>
                    <a:pt x="34317" y="42353"/>
                    <a:pt x="31168" y="44417"/>
                  </a:cubicBezTo>
                  <a:cubicBezTo>
                    <a:pt x="28018" y="46480"/>
                    <a:pt x="24435" y="47458"/>
                    <a:pt x="20525" y="47458"/>
                  </a:cubicBezTo>
                  <a:cubicBezTo>
                    <a:pt x="16616" y="47458"/>
                    <a:pt x="12815" y="46480"/>
                    <a:pt x="9665" y="44525"/>
                  </a:cubicBezTo>
                  <a:close/>
                  <a:moveTo>
                    <a:pt x="29213" y="38118"/>
                  </a:moveTo>
                  <a:cubicBezTo>
                    <a:pt x="31059" y="34969"/>
                    <a:pt x="31928" y="30625"/>
                    <a:pt x="31928" y="25195"/>
                  </a:cubicBezTo>
                  <a:cubicBezTo>
                    <a:pt x="31928" y="21177"/>
                    <a:pt x="31385" y="17702"/>
                    <a:pt x="30299" y="14661"/>
                  </a:cubicBezTo>
                  <a:cubicBezTo>
                    <a:pt x="29213" y="11620"/>
                    <a:pt x="27693" y="9231"/>
                    <a:pt x="25738" y="7602"/>
                  </a:cubicBezTo>
                  <a:cubicBezTo>
                    <a:pt x="23892" y="5973"/>
                    <a:pt x="21828" y="5104"/>
                    <a:pt x="19548" y="5104"/>
                  </a:cubicBezTo>
                  <a:cubicBezTo>
                    <a:pt x="16181" y="5104"/>
                    <a:pt x="13575" y="6625"/>
                    <a:pt x="11729" y="9665"/>
                  </a:cubicBezTo>
                  <a:cubicBezTo>
                    <a:pt x="9882" y="12706"/>
                    <a:pt x="9014" y="16833"/>
                    <a:pt x="9014" y="21937"/>
                  </a:cubicBezTo>
                  <a:cubicBezTo>
                    <a:pt x="9014" y="28561"/>
                    <a:pt x="10100" y="33774"/>
                    <a:pt x="12272" y="37466"/>
                  </a:cubicBezTo>
                  <a:cubicBezTo>
                    <a:pt x="14444" y="41159"/>
                    <a:pt x="17376" y="43005"/>
                    <a:pt x="21177" y="43005"/>
                  </a:cubicBezTo>
                  <a:cubicBezTo>
                    <a:pt x="24652" y="43005"/>
                    <a:pt x="27367" y="41376"/>
                    <a:pt x="29213" y="38227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1742D20-3487-931C-8D09-4AEA43F1CF2E}"/>
                </a:ext>
              </a:extLst>
            </p:cNvPr>
            <p:cNvSpPr/>
            <p:nvPr/>
          </p:nvSpPr>
          <p:spPr>
            <a:xfrm>
              <a:off x="691012" y="792269"/>
              <a:ext cx="38986" cy="71349"/>
            </a:xfrm>
            <a:custGeom>
              <a:avLst/>
              <a:gdLst>
                <a:gd name="connsiteX0" fmla="*/ 31494 w 38986"/>
                <a:gd name="connsiteY0" fmla="*/ 41376 h 71349"/>
                <a:gd name="connsiteX1" fmla="*/ 36598 w 38986"/>
                <a:gd name="connsiteY1" fmla="*/ 44851 h 71349"/>
                <a:gd name="connsiteX2" fmla="*/ 38227 w 38986"/>
                <a:gd name="connsiteY2" fmla="*/ 51367 h 71349"/>
                <a:gd name="connsiteX3" fmla="*/ 35294 w 38986"/>
                <a:gd name="connsiteY3" fmla="*/ 60598 h 71349"/>
                <a:gd name="connsiteX4" fmla="*/ 27150 w 38986"/>
                <a:gd name="connsiteY4" fmla="*/ 68308 h 71349"/>
                <a:gd name="connsiteX5" fmla="*/ 15747 w 38986"/>
                <a:gd name="connsiteY5" fmla="*/ 71349 h 71349"/>
                <a:gd name="connsiteX6" fmla="*/ 3801 w 38986"/>
                <a:gd name="connsiteY6" fmla="*/ 67983 h 71349"/>
                <a:gd name="connsiteX7" fmla="*/ 0 w 38986"/>
                <a:gd name="connsiteY7" fmla="*/ 57883 h 71349"/>
                <a:gd name="connsiteX8" fmla="*/ 6733 w 38986"/>
                <a:gd name="connsiteY8" fmla="*/ 47132 h 71349"/>
                <a:gd name="connsiteX9" fmla="*/ 3367 w 38986"/>
                <a:gd name="connsiteY9" fmla="*/ 44525 h 71349"/>
                <a:gd name="connsiteX10" fmla="*/ 2389 w 38986"/>
                <a:gd name="connsiteY10" fmla="*/ 39747 h 71349"/>
                <a:gd name="connsiteX11" fmla="*/ 7168 w 38986"/>
                <a:gd name="connsiteY11" fmla="*/ 29213 h 71349"/>
                <a:gd name="connsiteX12" fmla="*/ 2932 w 38986"/>
                <a:gd name="connsiteY12" fmla="*/ 23892 h 71349"/>
                <a:gd name="connsiteX13" fmla="*/ 1412 w 38986"/>
                <a:gd name="connsiteY13" fmla="*/ 16507 h 71349"/>
                <a:gd name="connsiteX14" fmla="*/ 5647 w 38986"/>
                <a:gd name="connsiteY14" fmla="*/ 4670 h 71349"/>
                <a:gd name="connsiteX15" fmla="*/ 17702 w 38986"/>
                <a:gd name="connsiteY15" fmla="*/ 0 h 71349"/>
                <a:gd name="connsiteX16" fmla="*/ 23457 w 38986"/>
                <a:gd name="connsiteY16" fmla="*/ 869 h 71349"/>
                <a:gd name="connsiteX17" fmla="*/ 38335 w 38986"/>
                <a:gd name="connsiteY17" fmla="*/ 869 h 71349"/>
                <a:gd name="connsiteX18" fmla="*/ 38987 w 38986"/>
                <a:gd name="connsiteY18" fmla="*/ 7059 h 71349"/>
                <a:gd name="connsiteX19" fmla="*/ 30190 w 38986"/>
                <a:gd name="connsiteY19" fmla="*/ 5430 h 71349"/>
                <a:gd name="connsiteX20" fmla="*/ 33340 w 38986"/>
                <a:gd name="connsiteY20" fmla="*/ 10643 h 71349"/>
                <a:gd name="connsiteX21" fmla="*/ 34426 w 38986"/>
                <a:gd name="connsiteY21" fmla="*/ 15964 h 71349"/>
                <a:gd name="connsiteX22" fmla="*/ 30082 w 38986"/>
                <a:gd name="connsiteY22" fmla="*/ 28018 h 71349"/>
                <a:gd name="connsiteX23" fmla="*/ 18027 w 38986"/>
                <a:gd name="connsiteY23" fmla="*/ 32797 h 71349"/>
                <a:gd name="connsiteX24" fmla="*/ 11077 w 38986"/>
                <a:gd name="connsiteY24" fmla="*/ 31494 h 71349"/>
                <a:gd name="connsiteX25" fmla="*/ 8796 w 38986"/>
                <a:gd name="connsiteY25" fmla="*/ 36163 h 71349"/>
                <a:gd name="connsiteX26" fmla="*/ 9665 w 38986"/>
                <a:gd name="connsiteY26" fmla="*/ 38878 h 71349"/>
                <a:gd name="connsiteX27" fmla="*/ 13249 w 38986"/>
                <a:gd name="connsiteY27" fmla="*/ 40073 h 71349"/>
                <a:gd name="connsiteX28" fmla="*/ 21937 w 38986"/>
                <a:gd name="connsiteY28" fmla="*/ 40399 h 71349"/>
                <a:gd name="connsiteX29" fmla="*/ 31711 w 38986"/>
                <a:gd name="connsiteY29" fmla="*/ 41485 h 71349"/>
                <a:gd name="connsiteX30" fmla="*/ 24652 w 38986"/>
                <a:gd name="connsiteY30" fmla="*/ 64616 h 71349"/>
                <a:gd name="connsiteX31" fmla="*/ 29213 w 38986"/>
                <a:gd name="connsiteY31" fmla="*/ 60598 h 71349"/>
                <a:gd name="connsiteX32" fmla="*/ 30733 w 38986"/>
                <a:gd name="connsiteY32" fmla="*/ 55168 h 71349"/>
                <a:gd name="connsiteX33" fmla="*/ 29539 w 38986"/>
                <a:gd name="connsiteY33" fmla="*/ 51041 h 71349"/>
                <a:gd name="connsiteX34" fmla="*/ 25086 w 38986"/>
                <a:gd name="connsiteY34" fmla="*/ 48869 h 71349"/>
                <a:gd name="connsiteX35" fmla="*/ 15638 w 38986"/>
                <a:gd name="connsiteY35" fmla="*/ 48218 h 71349"/>
                <a:gd name="connsiteX36" fmla="*/ 10751 w 38986"/>
                <a:gd name="connsiteY36" fmla="*/ 48001 h 71349"/>
                <a:gd name="connsiteX37" fmla="*/ 8362 w 38986"/>
                <a:gd name="connsiteY37" fmla="*/ 51367 h 71349"/>
                <a:gd name="connsiteX38" fmla="*/ 7710 w 38986"/>
                <a:gd name="connsiteY38" fmla="*/ 55711 h 71349"/>
                <a:gd name="connsiteX39" fmla="*/ 10100 w 38986"/>
                <a:gd name="connsiteY39" fmla="*/ 63422 h 71349"/>
                <a:gd name="connsiteX40" fmla="*/ 17919 w 38986"/>
                <a:gd name="connsiteY40" fmla="*/ 65919 h 71349"/>
                <a:gd name="connsiteX41" fmla="*/ 24652 w 38986"/>
                <a:gd name="connsiteY41" fmla="*/ 64399 h 71349"/>
                <a:gd name="connsiteX42" fmla="*/ 11511 w 38986"/>
                <a:gd name="connsiteY42" fmla="*/ 7602 h 71349"/>
                <a:gd name="connsiteX43" fmla="*/ 9665 w 38986"/>
                <a:gd name="connsiteY43" fmla="*/ 15204 h 71349"/>
                <a:gd name="connsiteX44" fmla="*/ 12163 w 38986"/>
                <a:gd name="connsiteY44" fmla="*/ 24760 h 71349"/>
                <a:gd name="connsiteX45" fmla="*/ 19005 w 38986"/>
                <a:gd name="connsiteY45" fmla="*/ 28127 h 71349"/>
                <a:gd name="connsiteX46" fmla="*/ 24000 w 38986"/>
                <a:gd name="connsiteY46" fmla="*/ 25303 h 71349"/>
                <a:gd name="connsiteX47" fmla="*/ 25846 w 38986"/>
                <a:gd name="connsiteY47" fmla="*/ 17484 h 71349"/>
                <a:gd name="connsiteX48" fmla="*/ 23457 w 38986"/>
                <a:gd name="connsiteY48" fmla="*/ 8254 h 71349"/>
                <a:gd name="connsiteX49" fmla="*/ 16833 w 38986"/>
                <a:gd name="connsiteY49" fmla="*/ 4561 h 71349"/>
                <a:gd name="connsiteX50" fmla="*/ 11511 w 38986"/>
                <a:gd name="connsiteY50" fmla="*/ 7710 h 7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986" h="71349">
                  <a:moveTo>
                    <a:pt x="31494" y="41376"/>
                  </a:moveTo>
                  <a:cubicBezTo>
                    <a:pt x="33883" y="42136"/>
                    <a:pt x="35620" y="43222"/>
                    <a:pt x="36598" y="44851"/>
                  </a:cubicBezTo>
                  <a:cubicBezTo>
                    <a:pt x="37684" y="46480"/>
                    <a:pt x="38227" y="48652"/>
                    <a:pt x="38227" y="51367"/>
                  </a:cubicBezTo>
                  <a:cubicBezTo>
                    <a:pt x="38227" y="54408"/>
                    <a:pt x="37249" y="57557"/>
                    <a:pt x="35294" y="60598"/>
                  </a:cubicBezTo>
                  <a:cubicBezTo>
                    <a:pt x="33340" y="63747"/>
                    <a:pt x="30625" y="66354"/>
                    <a:pt x="27150" y="68308"/>
                  </a:cubicBezTo>
                  <a:cubicBezTo>
                    <a:pt x="23674" y="70372"/>
                    <a:pt x="19874" y="71349"/>
                    <a:pt x="15747" y="71349"/>
                  </a:cubicBezTo>
                  <a:cubicBezTo>
                    <a:pt x="10317" y="71349"/>
                    <a:pt x="6299" y="70263"/>
                    <a:pt x="3801" y="67983"/>
                  </a:cubicBezTo>
                  <a:cubicBezTo>
                    <a:pt x="1195" y="65702"/>
                    <a:pt x="0" y="62336"/>
                    <a:pt x="0" y="57883"/>
                  </a:cubicBezTo>
                  <a:cubicBezTo>
                    <a:pt x="0" y="52996"/>
                    <a:pt x="2281" y="49412"/>
                    <a:pt x="6733" y="47132"/>
                  </a:cubicBezTo>
                  <a:cubicBezTo>
                    <a:pt x="5104" y="46480"/>
                    <a:pt x="3910" y="45611"/>
                    <a:pt x="3367" y="44525"/>
                  </a:cubicBezTo>
                  <a:cubicBezTo>
                    <a:pt x="2824" y="43439"/>
                    <a:pt x="2389" y="41810"/>
                    <a:pt x="2389" y="39747"/>
                  </a:cubicBezTo>
                  <a:cubicBezTo>
                    <a:pt x="2389" y="36055"/>
                    <a:pt x="4018" y="32580"/>
                    <a:pt x="7168" y="29213"/>
                  </a:cubicBezTo>
                  <a:cubicBezTo>
                    <a:pt x="5321" y="27801"/>
                    <a:pt x="3910" y="26064"/>
                    <a:pt x="2932" y="23892"/>
                  </a:cubicBezTo>
                  <a:cubicBezTo>
                    <a:pt x="1955" y="21720"/>
                    <a:pt x="1412" y="19331"/>
                    <a:pt x="1412" y="16507"/>
                  </a:cubicBezTo>
                  <a:cubicBezTo>
                    <a:pt x="1412" y="11729"/>
                    <a:pt x="2824" y="7819"/>
                    <a:pt x="5647" y="4670"/>
                  </a:cubicBezTo>
                  <a:cubicBezTo>
                    <a:pt x="8471" y="1520"/>
                    <a:pt x="12489" y="0"/>
                    <a:pt x="17702" y="0"/>
                  </a:cubicBezTo>
                  <a:cubicBezTo>
                    <a:pt x="19874" y="0"/>
                    <a:pt x="21828" y="326"/>
                    <a:pt x="23457" y="869"/>
                  </a:cubicBezTo>
                  <a:lnTo>
                    <a:pt x="38335" y="869"/>
                  </a:lnTo>
                  <a:cubicBezTo>
                    <a:pt x="38770" y="2498"/>
                    <a:pt x="38987" y="4561"/>
                    <a:pt x="38987" y="7059"/>
                  </a:cubicBezTo>
                  <a:cubicBezTo>
                    <a:pt x="36163" y="6299"/>
                    <a:pt x="33231" y="5756"/>
                    <a:pt x="30190" y="5430"/>
                  </a:cubicBezTo>
                  <a:cubicBezTo>
                    <a:pt x="31602" y="6950"/>
                    <a:pt x="32580" y="8688"/>
                    <a:pt x="33340" y="10643"/>
                  </a:cubicBezTo>
                  <a:cubicBezTo>
                    <a:pt x="33991" y="12597"/>
                    <a:pt x="34426" y="14335"/>
                    <a:pt x="34426" y="15964"/>
                  </a:cubicBezTo>
                  <a:cubicBezTo>
                    <a:pt x="34426" y="20851"/>
                    <a:pt x="33014" y="24869"/>
                    <a:pt x="30082" y="28018"/>
                  </a:cubicBezTo>
                  <a:cubicBezTo>
                    <a:pt x="27150" y="31168"/>
                    <a:pt x="23132" y="32797"/>
                    <a:pt x="18027" y="32797"/>
                  </a:cubicBezTo>
                  <a:cubicBezTo>
                    <a:pt x="15530" y="32797"/>
                    <a:pt x="13140" y="32362"/>
                    <a:pt x="11077" y="31494"/>
                  </a:cubicBezTo>
                  <a:cubicBezTo>
                    <a:pt x="9557" y="33123"/>
                    <a:pt x="8796" y="34752"/>
                    <a:pt x="8796" y="36163"/>
                  </a:cubicBezTo>
                  <a:cubicBezTo>
                    <a:pt x="8796" y="37466"/>
                    <a:pt x="9122" y="38335"/>
                    <a:pt x="9665" y="38878"/>
                  </a:cubicBezTo>
                  <a:cubicBezTo>
                    <a:pt x="10317" y="39421"/>
                    <a:pt x="11511" y="39856"/>
                    <a:pt x="13249" y="40073"/>
                  </a:cubicBezTo>
                  <a:cubicBezTo>
                    <a:pt x="14987" y="40290"/>
                    <a:pt x="17919" y="40399"/>
                    <a:pt x="21937" y="40399"/>
                  </a:cubicBezTo>
                  <a:cubicBezTo>
                    <a:pt x="25955" y="40399"/>
                    <a:pt x="29322" y="40724"/>
                    <a:pt x="31711" y="41485"/>
                  </a:cubicBezTo>
                  <a:close/>
                  <a:moveTo>
                    <a:pt x="24652" y="64616"/>
                  </a:moveTo>
                  <a:cubicBezTo>
                    <a:pt x="26607" y="63639"/>
                    <a:pt x="28127" y="62336"/>
                    <a:pt x="29213" y="60598"/>
                  </a:cubicBezTo>
                  <a:cubicBezTo>
                    <a:pt x="30299" y="58860"/>
                    <a:pt x="30733" y="57123"/>
                    <a:pt x="30733" y="55168"/>
                  </a:cubicBezTo>
                  <a:cubicBezTo>
                    <a:pt x="30733" y="53322"/>
                    <a:pt x="30299" y="52019"/>
                    <a:pt x="29539" y="51041"/>
                  </a:cubicBezTo>
                  <a:cubicBezTo>
                    <a:pt x="28779" y="50064"/>
                    <a:pt x="27258" y="49412"/>
                    <a:pt x="25086" y="48869"/>
                  </a:cubicBezTo>
                  <a:cubicBezTo>
                    <a:pt x="22914" y="48326"/>
                    <a:pt x="19765" y="48218"/>
                    <a:pt x="15638" y="48218"/>
                  </a:cubicBezTo>
                  <a:cubicBezTo>
                    <a:pt x="14226" y="48218"/>
                    <a:pt x="12597" y="48218"/>
                    <a:pt x="10751" y="48001"/>
                  </a:cubicBezTo>
                  <a:cubicBezTo>
                    <a:pt x="9557" y="49087"/>
                    <a:pt x="8796" y="50173"/>
                    <a:pt x="8362" y="51367"/>
                  </a:cubicBezTo>
                  <a:cubicBezTo>
                    <a:pt x="7928" y="52562"/>
                    <a:pt x="7710" y="54082"/>
                    <a:pt x="7710" y="55711"/>
                  </a:cubicBezTo>
                  <a:cubicBezTo>
                    <a:pt x="7710" y="59186"/>
                    <a:pt x="8471" y="61793"/>
                    <a:pt x="10100" y="63422"/>
                  </a:cubicBezTo>
                  <a:cubicBezTo>
                    <a:pt x="11620" y="65159"/>
                    <a:pt x="14226" y="65919"/>
                    <a:pt x="17919" y="65919"/>
                  </a:cubicBezTo>
                  <a:cubicBezTo>
                    <a:pt x="20417" y="65919"/>
                    <a:pt x="22697" y="65376"/>
                    <a:pt x="24652" y="64399"/>
                  </a:cubicBezTo>
                  <a:close/>
                  <a:moveTo>
                    <a:pt x="11511" y="7602"/>
                  </a:moveTo>
                  <a:cubicBezTo>
                    <a:pt x="10317" y="9665"/>
                    <a:pt x="9665" y="12272"/>
                    <a:pt x="9665" y="15204"/>
                  </a:cubicBezTo>
                  <a:cubicBezTo>
                    <a:pt x="9665" y="19331"/>
                    <a:pt x="10534" y="22480"/>
                    <a:pt x="12163" y="24760"/>
                  </a:cubicBezTo>
                  <a:cubicBezTo>
                    <a:pt x="13792" y="27041"/>
                    <a:pt x="16073" y="28127"/>
                    <a:pt x="19005" y="28127"/>
                  </a:cubicBezTo>
                  <a:cubicBezTo>
                    <a:pt x="21068" y="28127"/>
                    <a:pt x="22697" y="27258"/>
                    <a:pt x="24000" y="25303"/>
                  </a:cubicBezTo>
                  <a:cubicBezTo>
                    <a:pt x="25303" y="23349"/>
                    <a:pt x="25846" y="20851"/>
                    <a:pt x="25846" y="17484"/>
                  </a:cubicBezTo>
                  <a:cubicBezTo>
                    <a:pt x="25846" y="13792"/>
                    <a:pt x="25086" y="10751"/>
                    <a:pt x="23457" y="8254"/>
                  </a:cubicBezTo>
                  <a:cubicBezTo>
                    <a:pt x="21828" y="5756"/>
                    <a:pt x="19656" y="4561"/>
                    <a:pt x="16833" y="4561"/>
                  </a:cubicBezTo>
                  <a:cubicBezTo>
                    <a:pt x="14552" y="4561"/>
                    <a:pt x="12815" y="5647"/>
                    <a:pt x="11511" y="7710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60B5B225-1726-ECDB-855F-6442443B4B77}"/>
                </a:ext>
              </a:extLst>
            </p:cNvPr>
            <p:cNvSpPr/>
            <p:nvPr/>
          </p:nvSpPr>
          <p:spPr>
            <a:xfrm>
              <a:off x="737275" y="792269"/>
              <a:ext cx="35728" cy="47457"/>
            </a:xfrm>
            <a:custGeom>
              <a:avLst/>
              <a:gdLst>
                <a:gd name="connsiteX0" fmla="*/ 34643 w 35728"/>
                <a:gd name="connsiteY0" fmla="*/ 37466 h 47457"/>
                <a:gd name="connsiteX1" fmla="*/ 35403 w 35728"/>
                <a:gd name="connsiteY1" fmla="*/ 39204 h 47457"/>
                <a:gd name="connsiteX2" fmla="*/ 28344 w 35728"/>
                <a:gd name="connsiteY2" fmla="*/ 45503 h 47457"/>
                <a:gd name="connsiteX3" fmla="*/ 19222 w 35728"/>
                <a:gd name="connsiteY3" fmla="*/ 47458 h 47457"/>
                <a:gd name="connsiteX4" fmla="*/ 8688 w 35728"/>
                <a:gd name="connsiteY4" fmla="*/ 44308 h 47457"/>
                <a:gd name="connsiteX5" fmla="*/ 2172 w 35728"/>
                <a:gd name="connsiteY5" fmla="*/ 35729 h 47457"/>
                <a:gd name="connsiteX6" fmla="*/ 0 w 35728"/>
                <a:gd name="connsiteY6" fmla="*/ 23674 h 47457"/>
                <a:gd name="connsiteX7" fmla="*/ 2281 w 35728"/>
                <a:gd name="connsiteY7" fmla="*/ 11837 h 47457"/>
                <a:gd name="connsiteX8" fmla="*/ 8905 w 35728"/>
                <a:gd name="connsiteY8" fmla="*/ 3258 h 47457"/>
                <a:gd name="connsiteX9" fmla="*/ 18788 w 35728"/>
                <a:gd name="connsiteY9" fmla="*/ 0 h 47457"/>
                <a:gd name="connsiteX10" fmla="*/ 31059 w 35728"/>
                <a:gd name="connsiteY10" fmla="*/ 5647 h 47457"/>
                <a:gd name="connsiteX11" fmla="*/ 35729 w 35728"/>
                <a:gd name="connsiteY11" fmla="*/ 20634 h 47457"/>
                <a:gd name="connsiteX12" fmla="*/ 34426 w 35728"/>
                <a:gd name="connsiteY12" fmla="*/ 24000 h 47457"/>
                <a:gd name="connsiteX13" fmla="*/ 9014 w 35728"/>
                <a:gd name="connsiteY13" fmla="*/ 24543 h 47457"/>
                <a:gd name="connsiteX14" fmla="*/ 12489 w 35728"/>
                <a:gd name="connsiteY14" fmla="*/ 37032 h 47457"/>
                <a:gd name="connsiteX15" fmla="*/ 22154 w 35728"/>
                <a:gd name="connsiteY15" fmla="*/ 41919 h 47457"/>
                <a:gd name="connsiteX16" fmla="*/ 28127 w 35728"/>
                <a:gd name="connsiteY16" fmla="*/ 40399 h 47457"/>
                <a:gd name="connsiteX17" fmla="*/ 33231 w 35728"/>
                <a:gd name="connsiteY17" fmla="*/ 36163 h 47457"/>
                <a:gd name="connsiteX18" fmla="*/ 34643 w 35728"/>
                <a:gd name="connsiteY18" fmla="*/ 37575 h 47457"/>
                <a:gd name="connsiteX19" fmla="*/ 11729 w 35728"/>
                <a:gd name="connsiteY19" fmla="*/ 8145 h 47457"/>
                <a:gd name="connsiteX20" fmla="*/ 8796 w 35728"/>
                <a:gd name="connsiteY20" fmla="*/ 19548 h 47457"/>
                <a:gd name="connsiteX21" fmla="*/ 26281 w 35728"/>
                <a:gd name="connsiteY21" fmla="*/ 19548 h 47457"/>
                <a:gd name="connsiteX22" fmla="*/ 24000 w 35728"/>
                <a:gd name="connsiteY22" fmla="*/ 8796 h 47457"/>
                <a:gd name="connsiteX23" fmla="*/ 17810 w 35728"/>
                <a:gd name="connsiteY23" fmla="*/ 4778 h 47457"/>
                <a:gd name="connsiteX24" fmla="*/ 11620 w 35728"/>
                <a:gd name="connsiteY24" fmla="*/ 8145 h 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728" h="47457">
                  <a:moveTo>
                    <a:pt x="34643" y="37466"/>
                  </a:moveTo>
                  <a:cubicBezTo>
                    <a:pt x="35077" y="38118"/>
                    <a:pt x="35403" y="38661"/>
                    <a:pt x="35403" y="39204"/>
                  </a:cubicBezTo>
                  <a:cubicBezTo>
                    <a:pt x="33340" y="42136"/>
                    <a:pt x="30951" y="44200"/>
                    <a:pt x="28344" y="45503"/>
                  </a:cubicBezTo>
                  <a:cubicBezTo>
                    <a:pt x="25738" y="46806"/>
                    <a:pt x="22697" y="47458"/>
                    <a:pt x="19222" y="47458"/>
                  </a:cubicBezTo>
                  <a:cubicBezTo>
                    <a:pt x="15095" y="47458"/>
                    <a:pt x="11511" y="46372"/>
                    <a:pt x="8688" y="44308"/>
                  </a:cubicBezTo>
                  <a:cubicBezTo>
                    <a:pt x="5756" y="42245"/>
                    <a:pt x="3692" y="39421"/>
                    <a:pt x="2172" y="35729"/>
                  </a:cubicBezTo>
                  <a:cubicBezTo>
                    <a:pt x="760" y="32145"/>
                    <a:pt x="0" y="28127"/>
                    <a:pt x="0" y="23674"/>
                  </a:cubicBezTo>
                  <a:cubicBezTo>
                    <a:pt x="0" y="19222"/>
                    <a:pt x="760" y="15421"/>
                    <a:pt x="2281" y="11837"/>
                  </a:cubicBezTo>
                  <a:cubicBezTo>
                    <a:pt x="3801" y="8254"/>
                    <a:pt x="5973" y="5430"/>
                    <a:pt x="8905" y="3258"/>
                  </a:cubicBezTo>
                  <a:cubicBezTo>
                    <a:pt x="11837" y="1086"/>
                    <a:pt x="15095" y="0"/>
                    <a:pt x="18788" y="0"/>
                  </a:cubicBezTo>
                  <a:cubicBezTo>
                    <a:pt x="24326" y="0"/>
                    <a:pt x="28453" y="1846"/>
                    <a:pt x="31059" y="5647"/>
                  </a:cubicBezTo>
                  <a:cubicBezTo>
                    <a:pt x="33774" y="9448"/>
                    <a:pt x="35295" y="14444"/>
                    <a:pt x="35729" y="20634"/>
                  </a:cubicBezTo>
                  <a:cubicBezTo>
                    <a:pt x="35512" y="21937"/>
                    <a:pt x="35077" y="23131"/>
                    <a:pt x="34426" y="24000"/>
                  </a:cubicBezTo>
                  <a:cubicBezTo>
                    <a:pt x="23783" y="24000"/>
                    <a:pt x="15312" y="24217"/>
                    <a:pt x="9014" y="24543"/>
                  </a:cubicBezTo>
                  <a:cubicBezTo>
                    <a:pt x="9339" y="29647"/>
                    <a:pt x="10425" y="33774"/>
                    <a:pt x="12489" y="37032"/>
                  </a:cubicBezTo>
                  <a:cubicBezTo>
                    <a:pt x="14552" y="40290"/>
                    <a:pt x="17702" y="41919"/>
                    <a:pt x="22154" y="41919"/>
                  </a:cubicBezTo>
                  <a:cubicBezTo>
                    <a:pt x="24218" y="41919"/>
                    <a:pt x="26172" y="41485"/>
                    <a:pt x="28127" y="40399"/>
                  </a:cubicBezTo>
                  <a:cubicBezTo>
                    <a:pt x="30082" y="39313"/>
                    <a:pt x="31711" y="38009"/>
                    <a:pt x="33231" y="36163"/>
                  </a:cubicBezTo>
                  <a:cubicBezTo>
                    <a:pt x="33666" y="36489"/>
                    <a:pt x="34209" y="36924"/>
                    <a:pt x="34643" y="37575"/>
                  </a:cubicBezTo>
                  <a:close/>
                  <a:moveTo>
                    <a:pt x="11729" y="8145"/>
                  </a:moveTo>
                  <a:cubicBezTo>
                    <a:pt x="9991" y="10425"/>
                    <a:pt x="9014" y="14226"/>
                    <a:pt x="8796" y="19548"/>
                  </a:cubicBezTo>
                  <a:lnTo>
                    <a:pt x="26281" y="19548"/>
                  </a:lnTo>
                  <a:cubicBezTo>
                    <a:pt x="26281" y="15095"/>
                    <a:pt x="25521" y="11511"/>
                    <a:pt x="24000" y="8796"/>
                  </a:cubicBezTo>
                  <a:cubicBezTo>
                    <a:pt x="22480" y="6082"/>
                    <a:pt x="20417" y="4778"/>
                    <a:pt x="17810" y="4778"/>
                  </a:cubicBezTo>
                  <a:cubicBezTo>
                    <a:pt x="15421" y="4778"/>
                    <a:pt x="13358" y="5864"/>
                    <a:pt x="11620" y="8145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47D0E3A9-9924-1EC8-B311-B8A025B91121}"/>
                </a:ext>
              </a:extLst>
            </p:cNvPr>
            <p:cNvSpPr/>
            <p:nvPr/>
          </p:nvSpPr>
          <p:spPr>
            <a:xfrm>
              <a:off x="778651" y="777066"/>
              <a:ext cx="27584" cy="62444"/>
            </a:xfrm>
            <a:custGeom>
              <a:avLst/>
              <a:gdLst>
                <a:gd name="connsiteX0" fmla="*/ 9014 w 27584"/>
                <a:gd name="connsiteY0" fmla="*/ 59621 h 62444"/>
                <a:gd name="connsiteX1" fmla="*/ 6516 w 27584"/>
                <a:gd name="connsiteY1" fmla="*/ 49847 h 62444"/>
                <a:gd name="connsiteX2" fmla="*/ 6516 w 27584"/>
                <a:gd name="connsiteY2" fmla="*/ 22806 h 62444"/>
                <a:gd name="connsiteX3" fmla="*/ 0 w 27584"/>
                <a:gd name="connsiteY3" fmla="*/ 21503 h 62444"/>
                <a:gd name="connsiteX4" fmla="*/ 869 w 27584"/>
                <a:gd name="connsiteY4" fmla="*/ 17159 h 62444"/>
                <a:gd name="connsiteX5" fmla="*/ 6625 w 27584"/>
                <a:gd name="connsiteY5" fmla="*/ 17159 h 62444"/>
                <a:gd name="connsiteX6" fmla="*/ 6625 w 27584"/>
                <a:gd name="connsiteY6" fmla="*/ 4018 h 62444"/>
                <a:gd name="connsiteX7" fmla="*/ 13358 w 27584"/>
                <a:gd name="connsiteY7" fmla="*/ 0 h 62444"/>
                <a:gd name="connsiteX8" fmla="*/ 14552 w 27584"/>
                <a:gd name="connsiteY8" fmla="*/ 1303 h 62444"/>
                <a:gd name="connsiteX9" fmla="*/ 14878 w 27584"/>
                <a:gd name="connsiteY9" fmla="*/ 5104 h 62444"/>
                <a:gd name="connsiteX10" fmla="*/ 14878 w 27584"/>
                <a:gd name="connsiteY10" fmla="*/ 17050 h 62444"/>
                <a:gd name="connsiteX11" fmla="*/ 26715 w 27584"/>
                <a:gd name="connsiteY11" fmla="*/ 17050 h 62444"/>
                <a:gd name="connsiteX12" fmla="*/ 25847 w 27584"/>
                <a:gd name="connsiteY12" fmla="*/ 21394 h 62444"/>
                <a:gd name="connsiteX13" fmla="*/ 14878 w 27584"/>
                <a:gd name="connsiteY13" fmla="*/ 22697 h 62444"/>
                <a:gd name="connsiteX14" fmla="*/ 14878 w 27584"/>
                <a:gd name="connsiteY14" fmla="*/ 47675 h 62444"/>
                <a:gd name="connsiteX15" fmla="*/ 20199 w 27584"/>
                <a:gd name="connsiteY15" fmla="*/ 57231 h 62444"/>
                <a:gd name="connsiteX16" fmla="*/ 23457 w 27584"/>
                <a:gd name="connsiteY16" fmla="*/ 56580 h 62444"/>
                <a:gd name="connsiteX17" fmla="*/ 26172 w 27584"/>
                <a:gd name="connsiteY17" fmla="*/ 54734 h 62444"/>
                <a:gd name="connsiteX18" fmla="*/ 27584 w 27584"/>
                <a:gd name="connsiteY18" fmla="*/ 57992 h 62444"/>
                <a:gd name="connsiteX19" fmla="*/ 23023 w 27584"/>
                <a:gd name="connsiteY19" fmla="*/ 61141 h 62444"/>
                <a:gd name="connsiteX20" fmla="*/ 17267 w 27584"/>
                <a:gd name="connsiteY20" fmla="*/ 62444 h 62444"/>
                <a:gd name="connsiteX21" fmla="*/ 9231 w 27584"/>
                <a:gd name="connsiteY21" fmla="*/ 59403 h 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84" h="62444">
                  <a:moveTo>
                    <a:pt x="9014" y="59621"/>
                  </a:moveTo>
                  <a:cubicBezTo>
                    <a:pt x="7276" y="57557"/>
                    <a:pt x="6516" y="54299"/>
                    <a:pt x="6516" y="49847"/>
                  </a:cubicBezTo>
                  <a:lnTo>
                    <a:pt x="6516" y="22806"/>
                  </a:lnTo>
                  <a:cubicBezTo>
                    <a:pt x="4670" y="22154"/>
                    <a:pt x="2498" y="21720"/>
                    <a:pt x="0" y="21503"/>
                  </a:cubicBezTo>
                  <a:cubicBezTo>
                    <a:pt x="0" y="19982"/>
                    <a:pt x="326" y="18462"/>
                    <a:pt x="869" y="17159"/>
                  </a:cubicBezTo>
                  <a:lnTo>
                    <a:pt x="6625" y="17159"/>
                  </a:lnTo>
                  <a:lnTo>
                    <a:pt x="6625" y="4018"/>
                  </a:lnTo>
                  <a:cubicBezTo>
                    <a:pt x="9014" y="3258"/>
                    <a:pt x="11186" y="1955"/>
                    <a:pt x="13358" y="0"/>
                  </a:cubicBezTo>
                  <a:cubicBezTo>
                    <a:pt x="14009" y="326"/>
                    <a:pt x="14335" y="760"/>
                    <a:pt x="14552" y="1303"/>
                  </a:cubicBezTo>
                  <a:cubicBezTo>
                    <a:pt x="14769" y="1846"/>
                    <a:pt x="14878" y="3149"/>
                    <a:pt x="14878" y="5104"/>
                  </a:cubicBezTo>
                  <a:lnTo>
                    <a:pt x="14878" y="17050"/>
                  </a:lnTo>
                  <a:lnTo>
                    <a:pt x="26715" y="17050"/>
                  </a:lnTo>
                  <a:cubicBezTo>
                    <a:pt x="26715" y="18462"/>
                    <a:pt x="26389" y="19874"/>
                    <a:pt x="25847" y="21394"/>
                  </a:cubicBezTo>
                  <a:cubicBezTo>
                    <a:pt x="21394" y="21611"/>
                    <a:pt x="17702" y="22046"/>
                    <a:pt x="14878" y="22697"/>
                  </a:cubicBezTo>
                  <a:lnTo>
                    <a:pt x="14878" y="47675"/>
                  </a:lnTo>
                  <a:cubicBezTo>
                    <a:pt x="14878" y="54082"/>
                    <a:pt x="16616" y="57231"/>
                    <a:pt x="20199" y="57231"/>
                  </a:cubicBezTo>
                  <a:cubicBezTo>
                    <a:pt x="21394" y="57231"/>
                    <a:pt x="22480" y="57014"/>
                    <a:pt x="23457" y="56580"/>
                  </a:cubicBezTo>
                  <a:cubicBezTo>
                    <a:pt x="24435" y="56145"/>
                    <a:pt x="25303" y="55602"/>
                    <a:pt x="26172" y="54734"/>
                  </a:cubicBezTo>
                  <a:cubicBezTo>
                    <a:pt x="26932" y="55711"/>
                    <a:pt x="27367" y="56797"/>
                    <a:pt x="27584" y="57992"/>
                  </a:cubicBezTo>
                  <a:cubicBezTo>
                    <a:pt x="26607" y="59295"/>
                    <a:pt x="25086" y="60272"/>
                    <a:pt x="23023" y="61141"/>
                  </a:cubicBezTo>
                  <a:cubicBezTo>
                    <a:pt x="21068" y="62010"/>
                    <a:pt x="19113" y="62444"/>
                    <a:pt x="17267" y="62444"/>
                  </a:cubicBezTo>
                  <a:cubicBezTo>
                    <a:pt x="13683" y="62444"/>
                    <a:pt x="10968" y="61467"/>
                    <a:pt x="9231" y="59403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83A79B83-3EAD-95E7-B4EB-0B8706191840}"/>
                </a:ext>
              </a:extLst>
            </p:cNvPr>
            <p:cNvSpPr/>
            <p:nvPr/>
          </p:nvSpPr>
          <p:spPr>
            <a:xfrm>
              <a:off x="811557" y="767400"/>
              <a:ext cx="48000" cy="71783"/>
            </a:xfrm>
            <a:custGeom>
              <a:avLst/>
              <a:gdLst>
                <a:gd name="connsiteX0" fmla="*/ 48001 w 48000"/>
                <a:gd name="connsiteY0" fmla="*/ 71675 h 71783"/>
                <a:gd name="connsiteX1" fmla="*/ 38118 w 48000"/>
                <a:gd name="connsiteY1" fmla="*/ 71349 h 71783"/>
                <a:gd name="connsiteX2" fmla="*/ 29104 w 48000"/>
                <a:gd name="connsiteY2" fmla="*/ 71566 h 71783"/>
                <a:gd name="connsiteX3" fmla="*/ 27258 w 48000"/>
                <a:gd name="connsiteY3" fmla="*/ 71566 h 71783"/>
                <a:gd name="connsiteX4" fmla="*/ 27693 w 48000"/>
                <a:gd name="connsiteY4" fmla="*/ 67331 h 71783"/>
                <a:gd name="connsiteX5" fmla="*/ 32471 w 48000"/>
                <a:gd name="connsiteY5" fmla="*/ 65485 h 71783"/>
                <a:gd name="connsiteX6" fmla="*/ 33883 w 48000"/>
                <a:gd name="connsiteY6" fmla="*/ 58752 h 71783"/>
                <a:gd name="connsiteX7" fmla="*/ 33883 w 48000"/>
                <a:gd name="connsiteY7" fmla="*/ 43657 h 71783"/>
                <a:gd name="connsiteX8" fmla="*/ 31602 w 48000"/>
                <a:gd name="connsiteY8" fmla="*/ 34317 h 71783"/>
                <a:gd name="connsiteX9" fmla="*/ 25412 w 48000"/>
                <a:gd name="connsiteY9" fmla="*/ 31494 h 71783"/>
                <a:gd name="connsiteX10" fmla="*/ 20525 w 48000"/>
                <a:gd name="connsiteY10" fmla="*/ 33231 h 71783"/>
                <a:gd name="connsiteX11" fmla="*/ 16616 w 48000"/>
                <a:gd name="connsiteY11" fmla="*/ 38770 h 71783"/>
                <a:gd name="connsiteX12" fmla="*/ 15095 w 48000"/>
                <a:gd name="connsiteY12" fmla="*/ 48218 h 71783"/>
                <a:gd name="connsiteX13" fmla="*/ 15095 w 48000"/>
                <a:gd name="connsiteY13" fmla="*/ 58860 h 71783"/>
                <a:gd name="connsiteX14" fmla="*/ 16507 w 48000"/>
                <a:gd name="connsiteY14" fmla="*/ 65702 h 71783"/>
                <a:gd name="connsiteX15" fmla="*/ 21394 w 48000"/>
                <a:gd name="connsiteY15" fmla="*/ 67548 h 71783"/>
                <a:gd name="connsiteX16" fmla="*/ 21828 w 48000"/>
                <a:gd name="connsiteY16" fmla="*/ 71784 h 71783"/>
                <a:gd name="connsiteX17" fmla="*/ 10968 w 48000"/>
                <a:gd name="connsiteY17" fmla="*/ 71458 h 71783"/>
                <a:gd name="connsiteX18" fmla="*/ 109 w 48000"/>
                <a:gd name="connsiteY18" fmla="*/ 71784 h 71783"/>
                <a:gd name="connsiteX19" fmla="*/ 543 w 48000"/>
                <a:gd name="connsiteY19" fmla="*/ 67548 h 71783"/>
                <a:gd name="connsiteX20" fmla="*/ 5430 w 48000"/>
                <a:gd name="connsiteY20" fmla="*/ 65702 h 71783"/>
                <a:gd name="connsiteX21" fmla="*/ 6842 w 48000"/>
                <a:gd name="connsiteY21" fmla="*/ 58860 h 71783"/>
                <a:gd name="connsiteX22" fmla="*/ 6842 w 48000"/>
                <a:gd name="connsiteY22" fmla="*/ 14226 h 71783"/>
                <a:gd name="connsiteX23" fmla="*/ 6407 w 48000"/>
                <a:gd name="connsiteY23" fmla="*/ 10100 h 71783"/>
                <a:gd name="connsiteX24" fmla="*/ 4452 w 48000"/>
                <a:gd name="connsiteY24" fmla="*/ 7819 h 71783"/>
                <a:gd name="connsiteX25" fmla="*/ 0 w 48000"/>
                <a:gd name="connsiteY25" fmla="*/ 7059 h 71783"/>
                <a:gd name="connsiteX26" fmla="*/ 869 w 48000"/>
                <a:gd name="connsiteY26" fmla="*/ 3367 h 71783"/>
                <a:gd name="connsiteX27" fmla="*/ 7276 w 48000"/>
                <a:gd name="connsiteY27" fmla="*/ 2281 h 71783"/>
                <a:gd name="connsiteX28" fmla="*/ 13032 w 48000"/>
                <a:gd name="connsiteY28" fmla="*/ 0 h 71783"/>
                <a:gd name="connsiteX29" fmla="*/ 14987 w 48000"/>
                <a:gd name="connsiteY29" fmla="*/ 4018 h 71783"/>
                <a:gd name="connsiteX30" fmla="*/ 14987 w 48000"/>
                <a:gd name="connsiteY30" fmla="*/ 29322 h 71783"/>
                <a:gd name="connsiteX31" fmla="*/ 14335 w 48000"/>
                <a:gd name="connsiteY31" fmla="*/ 35186 h 71783"/>
                <a:gd name="connsiteX32" fmla="*/ 14878 w 48000"/>
                <a:gd name="connsiteY32" fmla="*/ 34100 h 71783"/>
                <a:gd name="connsiteX33" fmla="*/ 15747 w 48000"/>
                <a:gd name="connsiteY33" fmla="*/ 32580 h 71783"/>
                <a:gd name="connsiteX34" fmla="*/ 21068 w 48000"/>
                <a:gd name="connsiteY34" fmla="*/ 27584 h 71783"/>
                <a:gd name="connsiteX35" fmla="*/ 28887 w 48000"/>
                <a:gd name="connsiteY35" fmla="*/ 25412 h 71783"/>
                <a:gd name="connsiteX36" fmla="*/ 38227 w 48000"/>
                <a:gd name="connsiteY36" fmla="*/ 29322 h 71783"/>
                <a:gd name="connsiteX37" fmla="*/ 41810 w 48000"/>
                <a:gd name="connsiteY37" fmla="*/ 41702 h 71783"/>
                <a:gd name="connsiteX38" fmla="*/ 41810 w 48000"/>
                <a:gd name="connsiteY38" fmla="*/ 58860 h 71783"/>
                <a:gd name="connsiteX39" fmla="*/ 43114 w 48000"/>
                <a:gd name="connsiteY39" fmla="*/ 65702 h 71783"/>
                <a:gd name="connsiteX40" fmla="*/ 47240 w 48000"/>
                <a:gd name="connsiteY40" fmla="*/ 67548 h 71783"/>
                <a:gd name="connsiteX41" fmla="*/ 47675 w 48000"/>
                <a:gd name="connsiteY41" fmla="*/ 71784 h 7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8000" h="71783">
                  <a:moveTo>
                    <a:pt x="48001" y="71675"/>
                  </a:moveTo>
                  <a:cubicBezTo>
                    <a:pt x="45394" y="71458"/>
                    <a:pt x="42136" y="71349"/>
                    <a:pt x="38118" y="71349"/>
                  </a:cubicBezTo>
                  <a:cubicBezTo>
                    <a:pt x="35620" y="71349"/>
                    <a:pt x="32688" y="71349"/>
                    <a:pt x="29104" y="71566"/>
                  </a:cubicBezTo>
                  <a:cubicBezTo>
                    <a:pt x="28670" y="71566"/>
                    <a:pt x="28018" y="71566"/>
                    <a:pt x="27258" y="71566"/>
                  </a:cubicBezTo>
                  <a:cubicBezTo>
                    <a:pt x="27258" y="69612"/>
                    <a:pt x="27367" y="68200"/>
                    <a:pt x="27693" y="67331"/>
                  </a:cubicBezTo>
                  <a:cubicBezTo>
                    <a:pt x="29973" y="67331"/>
                    <a:pt x="31494" y="66679"/>
                    <a:pt x="32471" y="65485"/>
                  </a:cubicBezTo>
                  <a:cubicBezTo>
                    <a:pt x="33448" y="64182"/>
                    <a:pt x="33883" y="62010"/>
                    <a:pt x="33883" y="58752"/>
                  </a:cubicBezTo>
                  <a:lnTo>
                    <a:pt x="33883" y="43657"/>
                  </a:lnTo>
                  <a:cubicBezTo>
                    <a:pt x="33883" y="39313"/>
                    <a:pt x="33123" y="36163"/>
                    <a:pt x="31602" y="34317"/>
                  </a:cubicBezTo>
                  <a:cubicBezTo>
                    <a:pt x="30082" y="32471"/>
                    <a:pt x="28018" y="31494"/>
                    <a:pt x="25412" y="31494"/>
                  </a:cubicBezTo>
                  <a:cubicBezTo>
                    <a:pt x="23674" y="31494"/>
                    <a:pt x="22045" y="32037"/>
                    <a:pt x="20525" y="33231"/>
                  </a:cubicBezTo>
                  <a:cubicBezTo>
                    <a:pt x="19005" y="34317"/>
                    <a:pt x="17702" y="36163"/>
                    <a:pt x="16616" y="38770"/>
                  </a:cubicBezTo>
                  <a:cubicBezTo>
                    <a:pt x="15530" y="41376"/>
                    <a:pt x="15095" y="44417"/>
                    <a:pt x="15095" y="48218"/>
                  </a:cubicBezTo>
                  <a:lnTo>
                    <a:pt x="15095" y="58860"/>
                  </a:lnTo>
                  <a:cubicBezTo>
                    <a:pt x="15095" y="62227"/>
                    <a:pt x="15530" y="64508"/>
                    <a:pt x="16507" y="65702"/>
                  </a:cubicBezTo>
                  <a:cubicBezTo>
                    <a:pt x="17484" y="66897"/>
                    <a:pt x="19005" y="67548"/>
                    <a:pt x="21394" y="67548"/>
                  </a:cubicBezTo>
                  <a:cubicBezTo>
                    <a:pt x="21720" y="68526"/>
                    <a:pt x="21828" y="69937"/>
                    <a:pt x="21828" y="71784"/>
                  </a:cubicBezTo>
                  <a:cubicBezTo>
                    <a:pt x="16724" y="71566"/>
                    <a:pt x="13140" y="71458"/>
                    <a:pt x="10968" y="71458"/>
                  </a:cubicBezTo>
                  <a:cubicBezTo>
                    <a:pt x="6407" y="71458"/>
                    <a:pt x="2824" y="71458"/>
                    <a:pt x="109" y="71784"/>
                  </a:cubicBezTo>
                  <a:cubicBezTo>
                    <a:pt x="109" y="69829"/>
                    <a:pt x="217" y="68417"/>
                    <a:pt x="543" y="67548"/>
                  </a:cubicBezTo>
                  <a:cubicBezTo>
                    <a:pt x="2932" y="67548"/>
                    <a:pt x="4561" y="66897"/>
                    <a:pt x="5430" y="65702"/>
                  </a:cubicBezTo>
                  <a:cubicBezTo>
                    <a:pt x="6299" y="64508"/>
                    <a:pt x="6842" y="62227"/>
                    <a:pt x="6842" y="58860"/>
                  </a:cubicBezTo>
                  <a:lnTo>
                    <a:pt x="6842" y="14226"/>
                  </a:lnTo>
                  <a:cubicBezTo>
                    <a:pt x="6842" y="12489"/>
                    <a:pt x="6733" y="11186"/>
                    <a:pt x="6407" y="10100"/>
                  </a:cubicBezTo>
                  <a:cubicBezTo>
                    <a:pt x="6081" y="9122"/>
                    <a:pt x="5430" y="8362"/>
                    <a:pt x="4452" y="7819"/>
                  </a:cubicBezTo>
                  <a:cubicBezTo>
                    <a:pt x="3475" y="7276"/>
                    <a:pt x="1955" y="7059"/>
                    <a:pt x="0" y="7059"/>
                  </a:cubicBezTo>
                  <a:cubicBezTo>
                    <a:pt x="0" y="5539"/>
                    <a:pt x="326" y="4344"/>
                    <a:pt x="869" y="3367"/>
                  </a:cubicBezTo>
                  <a:cubicBezTo>
                    <a:pt x="2389" y="3367"/>
                    <a:pt x="4561" y="3041"/>
                    <a:pt x="7276" y="2281"/>
                  </a:cubicBezTo>
                  <a:cubicBezTo>
                    <a:pt x="9991" y="1520"/>
                    <a:pt x="11946" y="760"/>
                    <a:pt x="13032" y="0"/>
                  </a:cubicBezTo>
                  <a:cubicBezTo>
                    <a:pt x="14335" y="434"/>
                    <a:pt x="14987" y="1846"/>
                    <a:pt x="14987" y="4018"/>
                  </a:cubicBezTo>
                  <a:lnTo>
                    <a:pt x="14987" y="29322"/>
                  </a:lnTo>
                  <a:cubicBezTo>
                    <a:pt x="14987" y="31494"/>
                    <a:pt x="14769" y="33448"/>
                    <a:pt x="14335" y="35186"/>
                  </a:cubicBezTo>
                  <a:cubicBezTo>
                    <a:pt x="14444" y="34969"/>
                    <a:pt x="14661" y="34643"/>
                    <a:pt x="14878" y="34100"/>
                  </a:cubicBezTo>
                  <a:cubicBezTo>
                    <a:pt x="15095" y="33557"/>
                    <a:pt x="15421" y="33123"/>
                    <a:pt x="15747" y="32580"/>
                  </a:cubicBezTo>
                  <a:cubicBezTo>
                    <a:pt x="16941" y="30733"/>
                    <a:pt x="18679" y="29104"/>
                    <a:pt x="21068" y="27584"/>
                  </a:cubicBezTo>
                  <a:cubicBezTo>
                    <a:pt x="23349" y="26172"/>
                    <a:pt x="26064" y="25412"/>
                    <a:pt x="28887" y="25412"/>
                  </a:cubicBezTo>
                  <a:cubicBezTo>
                    <a:pt x="32688" y="25412"/>
                    <a:pt x="35837" y="26715"/>
                    <a:pt x="38227" y="29322"/>
                  </a:cubicBezTo>
                  <a:cubicBezTo>
                    <a:pt x="40616" y="31928"/>
                    <a:pt x="41810" y="36055"/>
                    <a:pt x="41810" y="41702"/>
                  </a:cubicBezTo>
                  <a:lnTo>
                    <a:pt x="41810" y="58860"/>
                  </a:lnTo>
                  <a:cubicBezTo>
                    <a:pt x="41810" y="62227"/>
                    <a:pt x="42245" y="64508"/>
                    <a:pt x="43114" y="65702"/>
                  </a:cubicBezTo>
                  <a:cubicBezTo>
                    <a:pt x="43982" y="66897"/>
                    <a:pt x="45286" y="67548"/>
                    <a:pt x="47240" y="67548"/>
                  </a:cubicBezTo>
                  <a:cubicBezTo>
                    <a:pt x="47566" y="68526"/>
                    <a:pt x="47675" y="69937"/>
                    <a:pt x="47675" y="71784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3FD14311-B219-2023-CCEB-273E9586D2EB}"/>
                </a:ext>
              </a:extLst>
            </p:cNvPr>
            <p:cNvSpPr/>
            <p:nvPr/>
          </p:nvSpPr>
          <p:spPr>
            <a:xfrm>
              <a:off x="866508" y="792269"/>
              <a:ext cx="35728" cy="47457"/>
            </a:xfrm>
            <a:custGeom>
              <a:avLst/>
              <a:gdLst>
                <a:gd name="connsiteX0" fmla="*/ 34643 w 35728"/>
                <a:gd name="connsiteY0" fmla="*/ 37466 h 47457"/>
                <a:gd name="connsiteX1" fmla="*/ 35403 w 35728"/>
                <a:gd name="connsiteY1" fmla="*/ 39204 h 47457"/>
                <a:gd name="connsiteX2" fmla="*/ 28344 w 35728"/>
                <a:gd name="connsiteY2" fmla="*/ 45503 h 47457"/>
                <a:gd name="connsiteX3" fmla="*/ 19222 w 35728"/>
                <a:gd name="connsiteY3" fmla="*/ 47458 h 47457"/>
                <a:gd name="connsiteX4" fmla="*/ 8688 w 35728"/>
                <a:gd name="connsiteY4" fmla="*/ 44308 h 47457"/>
                <a:gd name="connsiteX5" fmla="*/ 2172 w 35728"/>
                <a:gd name="connsiteY5" fmla="*/ 35729 h 47457"/>
                <a:gd name="connsiteX6" fmla="*/ 0 w 35728"/>
                <a:gd name="connsiteY6" fmla="*/ 23674 h 47457"/>
                <a:gd name="connsiteX7" fmla="*/ 2281 w 35728"/>
                <a:gd name="connsiteY7" fmla="*/ 11837 h 47457"/>
                <a:gd name="connsiteX8" fmla="*/ 8905 w 35728"/>
                <a:gd name="connsiteY8" fmla="*/ 3258 h 47457"/>
                <a:gd name="connsiteX9" fmla="*/ 18788 w 35728"/>
                <a:gd name="connsiteY9" fmla="*/ 0 h 47457"/>
                <a:gd name="connsiteX10" fmla="*/ 31059 w 35728"/>
                <a:gd name="connsiteY10" fmla="*/ 5647 h 47457"/>
                <a:gd name="connsiteX11" fmla="*/ 35729 w 35728"/>
                <a:gd name="connsiteY11" fmla="*/ 20634 h 47457"/>
                <a:gd name="connsiteX12" fmla="*/ 34426 w 35728"/>
                <a:gd name="connsiteY12" fmla="*/ 24000 h 47457"/>
                <a:gd name="connsiteX13" fmla="*/ 9014 w 35728"/>
                <a:gd name="connsiteY13" fmla="*/ 24543 h 47457"/>
                <a:gd name="connsiteX14" fmla="*/ 12489 w 35728"/>
                <a:gd name="connsiteY14" fmla="*/ 37032 h 47457"/>
                <a:gd name="connsiteX15" fmla="*/ 22154 w 35728"/>
                <a:gd name="connsiteY15" fmla="*/ 41919 h 47457"/>
                <a:gd name="connsiteX16" fmla="*/ 28127 w 35728"/>
                <a:gd name="connsiteY16" fmla="*/ 40399 h 47457"/>
                <a:gd name="connsiteX17" fmla="*/ 33231 w 35728"/>
                <a:gd name="connsiteY17" fmla="*/ 36163 h 47457"/>
                <a:gd name="connsiteX18" fmla="*/ 34643 w 35728"/>
                <a:gd name="connsiteY18" fmla="*/ 37575 h 47457"/>
                <a:gd name="connsiteX19" fmla="*/ 11729 w 35728"/>
                <a:gd name="connsiteY19" fmla="*/ 8145 h 47457"/>
                <a:gd name="connsiteX20" fmla="*/ 8796 w 35728"/>
                <a:gd name="connsiteY20" fmla="*/ 19548 h 47457"/>
                <a:gd name="connsiteX21" fmla="*/ 26281 w 35728"/>
                <a:gd name="connsiteY21" fmla="*/ 19548 h 47457"/>
                <a:gd name="connsiteX22" fmla="*/ 24000 w 35728"/>
                <a:gd name="connsiteY22" fmla="*/ 8796 h 47457"/>
                <a:gd name="connsiteX23" fmla="*/ 17810 w 35728"/>
                <a:gd name="connsiteY23" fmla="*/ 4778 h 47457"/>
                <a:gd name="connsiteX24" fmla="*/ 11620 w 35728"/>
                <a:gd name="connsiteY24" fmla="*/ 8145 h 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728" h="47457">
                  <a:moveTo>
                    <a:pt x="34643" y="37466"/>
                  </a:moveTo>
                  <a:cubicBezTo>
                    <a:pt x="35077" y="38118"/>
                    <a:pt x="35403" y="38661"/>
                    <a:pt x="35403" y="39204"/>
                  </a:cubicBezTo>
                  <a:cubicBezTo>
                    <a:pt x="33340" y="42136"/>
                    <a:pt x="30951" y="44200"/>
                    <a:pt x="28344" y="45503"/>
                  </a:cubicBezTo>
                  <a:cubicBezTo>
                    <a:pt x="25738" y="46806"/>
                    <a:pt x="22697" y="47458"/>
                    <a:pt x="19222" y="47458"/>
                  </a:cubicBezTo>
                  <a:cubicBezTo>
                    <a:pt x="15095" y="47458"/>
                    <a:pt x="11511" y="46372"/>
                    <a:pt x="8688" y="44308"/>
                  </a:cubicBezTo>
                  <a:cubicBezTo>
                    <a:pt x="5756" y="42245"/>
                    <a:pt x="3692" y="39421"/>
                    <a:pt x="2172" y="35729"/>
                  </a:cubicBezTo>
                  <a:cubicBezTo>
                    <a:pt x="760" y="32145"/>
                    <a:pt x="0" y="28127"/>
                    <a:pt x="0" y="23674"/>
                  </a:cubicBezTo>
                  <a:cubicBezTo>
                    <a:pt x="0" y="19222"/>
                    <a:pt x="760" y="15421"/>
                    <a:pt x="2281" y="11837"/>
                  </a:cubicBezTo>
                  <a:cubicBezTo>
                    <a:pt x="3801" y="8254"/>
                    <a:pt x="5973" y="5430"/>
                    <a:pt x="8905" y="3258"/>
                  </a:cubicBezTo>
                  <a:cubicBezTo>
                    <a:pt x="11837" y="1086"/>
                    <a:pt x="15095" y="0"/>
                    <a:pt x="18788" y="0"/>
                  </a:cubicBezTo>
                  <a:cubicBezTo>
                    <a:pt x="24326" y="0"/>
                    <a:pt x="28453" y="1846"/>
                    <a:pt x="31059" y="5647"/>
                  </a:cubicBezTo>
                  <a:cubicBezTo>
                    <a:pt x="33774" y="9448"/>
                    <a:pt x="35295" y="14444"/>
                    <a:pt x="35729" y="20634"/>
                  </a:cubicBezTo>
                  <a:cubicBezTo>
                    <a:pt x="35512" y="21937"/>
                    <a:pt x="35077" y="23131"/>
                    <a:pt x="34426" y="24000"/>
                  </a:cubicBezTo>
                  <a:cubicBezTo>
                    <a:pt x="23783" y="24000"/>
                    <a:pt x="15312" y="24217"/>
                    <a:pt x="9014" y="24543"/>
                  </a:cubicBezTo>
                  <a:cubicBezTo>
                    <a:pt x="9339" y="29647"/>
                    <a:pt x="10425" y="33774"/>
                    <a:pt x="12489" y="37032"/>
                  </a:cubicBezTo>
                  <a:cubicBezTo>
                    <a:pt x="14552" y="40290"/>
                    <a:pt x="17702" y="41919"/>
                    <a:pt x="22154" y="41919"/>
                  </a:cubicBezTo>
                  <a:cubicBezTo>
                    <a:pt x="24217" y="41919"/>
                    <a:pt x="26172" y="41485"/>
                    <a:pt x="28127" y="40399"/>
                  </a:cubicBezTo>
                  <a:cubicBezTo>
                    <a:pt x="30082" y="39313"/>
                    <a:pt x="31711" y="38009"/>
                    <a:pt x="33231" y="36163"/>
                  </a:cubicBezTo>
                  <a:cubicBezTo>
                    <a:pt x="33666" y="36489"/>
                    <a:pt x="34209" y="36924"/>
                    <a:pt x="34643" y="37575"/>
                  </a:cubicBezTo>
                  <a:close/>
                  <a:moveTo>
                    <a:pt x="11729" y="8145"/>
                  </a:moveTo>
                  <a:cubicBezTo>
                    <a:pt x="9991" y="10425"/>
                    <a:pt x="9014" y="14226"/>
                    <a:pt x="8796" y="19548"/>
                  </a:cubicBezTo>
                  <a:lnTo>
                    <a:pt x="26281" y="19548"/>
                  </a:lnTo>
                  <a:cubicBezTo>
                    <a:pt x="26281" y="15095"/>
                    <a:pt x="25521" y="11511"/>
                    <a:pt x="24000" y="8796"/>
                  </a:cubicBezTo>
                  <a:cubicBezTo>
                    <a:pt x="22480" y="6082"/>
                    <a:pt x="20417" y="4778"/>
                    <a:pt x="17810" y="4778"/>
                  </a:cubicBezTo>
                  <a:cubicBezTo>
                    <a:pt x="15421" y="4778"/>
                    <a:pt x="13358" y="5864"/>
                    <a:pt x="11620" y="8145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4F3AD017-D3B2-069E-5B78-EA42211A22E7}"/>
                </a:ext>
              </a:extLst>
            </p:cNvPr>
            <p:cNvSpPr/>
            <p:nvPr/>
          </p:nvSpPr>
          <p:spPr>
            <a:xfrm>
              <a:off x="909187" y="792269"/>
              <a:ext cx="33013" cy="46805"/>
            </a:xfrm>
            <a:custGeom>
              <a:avLst/>
              <a:gdLst>
                <a:gd name="connsiteX0" fmla="*/ 33014 w 33013"/>
                <a:gd name="connsiteY0" fmla="*/ 3258 h 46805"/>
                <a:gd name="connsiteX1" fmla="*/ 32362 w 33013"/>
                <a:gd name="connsiteY1" fmla="*/ 14987 h 46805"/>
                <a:gd name="connsiteX2" fmla="*/ 27150 w 33013"/>
                <a:gd name="connsiteY2" fmla="*/ 15855 h 46805"/>
                <a:gd name="connsiteX3" fmla="*/ 25846 w 33013"/>
                <a:gd name="connsiteY3" fmla="*/ 9774 h 46805"/>
                <a:gd name="connsiteX4" fmla="*/ 22697 w 33013"/>
                <a:gd name="connsiteY4" fmla="*/ 8145 h 46805"/>
                <a:gd name="connsiteX5" fmla="*/ 19222 w 33013"/>
                <a:gd name="connsiteY5" fmla="*/ 10100 h 46805"/>
                <a:gd name="connsiteX6" fmla="*/ 16181 w 33013"/>
                <a:gd name="connsiteY6" fmla="*/ 15312 h 46805"/>
                <a:gd name="connsiteX7" fmla="*/ 14987 w 33013"/>
                <a:gd name="connsiteY7" fmla="*/ 22263 h 46805"/>
                <a:gd name="connsiteX8" fmla="*/ 14987 w 33013"/>
                <a:gd name="connsiteY8" fmla="*/ 31819 h 46805"/>
                <a:gd name="connsiteX9" fmla="*/ 15855 w 33013"/>
                <a:gd name="connsiteY9" fmla="*/ 38335 h 46805"/>
                <a:gd name="connsiteX10" fmla="*/ 18353 w 33013"/>
                <a:gd name="connsiteY10" fmla="*/ 41485 h 46805"/>
                <a:gd name="connsiteX11" fmla="*/ 23131 w 33013"/>
                <a:gd name="connsiteY11" fmla="*/ 42571 h 46805"/>
                <a:gd name="connsiteX12" fmla="*/ 23566 w 33013"/>
                <a:gd name="connsiteY12" fmla="*/ 46806 h 46805"/>
                <a:gd name="connsiteX13" fmla="*/ 12163 w 33013"/>
                <a:gd name="connsiteY13" fmla="*/ 46480 h 46805"/>
                <a:gd name="connsiteX14" fmla="*/ 109 w 33013"/>
                <a:gd name="connsiteY14" fmla="*/ 46806 h 46805"/>
                <a:gd name="connsiteX15" fmla="*/ 543 w 33013"/>
                <a:gd name="connsiteY15" fmla="*/ 42571 h 46805"/>
                <a:gd name="connsiteX16" fmla="*/ 5539 w 33013"/>
                <a:gd name="connsiteY16" fmla="*/ 40616 h 46805"/>
                <a:gd name="connsiteX17" fmla="*/ 6842 w 33013"/>
                <a:gd name="connsiteY17" fmla="*/ 33883 h 46805"/>
                <a:gd name="connsiteX18" fmla="*/ 6842 w 33013"/>
                <a:gd name="connsiteY18" fmla="*/ 14118 h 46805"/>
                <a:gd name="connsiteX19" fmla="*/ 6299 w 33013"/>
                <a:gd name="connsiteY19" fmla="*/ 10100 h 46805"/>
                <a:gd name="connsiteX20" fmla="*/ 4344 w 33013"/>
                <a:gd name="connsiteY20" fmla="*/ 7928 h 46805"/>
                <a:gd name="connsiteX21" fmla="*/ 0 w 33013"/>
                <a:gd name="connsiteY21" fmla="*/ 7059 h 46805"/>
                <a:gd name="connsiteX22" fmla="*/ 869 w 33013"/>
                <a:gd name="connsiteY22" fmla="*/ 3367 h 46805"/>
                <a:gd name="connsiteX23" fmla="*/ 7276 w 33013"/>
                <a:gd name="connsiteY23" fmla="*/ 2172 h 46805"/>
                <a:gd name="connsiteX24" fmla="*/ 13032 w 33013"/>
                <a:gd name="connsiteY24" fmla="*/ 0 h 46805"/>
                <a:gd name="connsiteX25" fmla="*/ 14987 w 33013"/>
                <a:gd name="connsiteY25" fmla="*/ 4344 h 46805"/>
                <a:gd name="connsiteX26" fmla="*/ 14444 w 33013"/>
                <a:gd name="connsiteY26" fmla="*/ 10643 h 46805"/>
                <a:gd name="connsiteX27" fmla="*/ 13792 w 33013"/>
                <a:gd name="connsiteY27" fmla="*/ 14118 h 46805"/>
                <a:gd name="connsiteX28" fmla="*/ 14552 w 33013"/>
                <a:gd name="connsiteY28" fmla="*/ 11729 h 46805"/>
                <a:gd name="connsiteX29" fmla="*/ 15747 w 33013"/>
                <a:gd name="connsiteY29" fmla="*/ 8905 h 46805"/>
                <a:gd name="connsiteX30" fmla="*/ 26715 w 33013"/>
                <a:gd name="connsiteY30" fmla="*/ 869 h 46805"/>
                <a:gd name="connsiteX31" fmla="*/ 33014 w 33013"/>
                <a:gd name="connsiteY31" fmla="*/ 3258 h 4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013" h="46805">
                  <a:moveTo>
                    <a:pt x="33014" y="3258"/>
                  </a:moveTo>
                  <a:cubicBezTo>
                    <a:pt x="32580" y="6299"/>
                    <a:pt x="32362" y="10208"/>
                    <a:pt x="32362" y="14987"/>
                  </a:cubicBezTo>
                  <a:cubicBezTo>
                    <a:pt x="30733" y="15530"/>
                    <a:pt x="28996" y="15855"/>
                    <a:pt x="27150" y="15855"/>
                  </a:cubicBezTo>
                  <a:cubicBezTo>
                    <a:pt x="27041" y="12815"/>
                    <a:pt x="26607" y="10860"/>
                    <a:pt x="25846" y="9774"/>
                  </a:cubicBezTo>
                  <a:cubicBezTo>
                    <a:pt x="25086" y="8688"/>
                    <a:pt x="24000" y="8145"/>
                    <a:pt x="22697" y="8145"/>
                  </a:cubicBezTo>
                  <a:cubicBezTo>
                    <a:pt x="21611" y="8145"/>
                    <a:pt x="20417" y="8796"/>
                    <a:pt x="19222" y="10100"/>
                  </a:cubicBezTo>
                  <a:cubicBezTo>
                    <a:pt x="18027" y="11403"/>
                    <a:pt x="16941" y="13140"/>
                    <a:pt x="16181" y="15312"/>
                  </a:cubicBezTo>
                  <a:cubicBezTo>
                    <a:pt x="15312" y="17484"/>
                    <a:pt x="14987" y="19874"/>
                    <a:pt x="14987" y="22263"/>
                  </a:cubicBezTo>
                  <a:lnTo>
                    <a:pt x="14987" y="31819"/>
                  </a:lnTo>
                  <a:cubicBezTo>
                    <a:pt x="14987" y="34643"/>
                    <a:pt x="15312" y="36815"/>
                    <a:pt x="15855" y="38335"/>
                  </a:cubicBezTo>
                  <a:cubicBezTo>
                    <a:pt x="16398" y="39856"/>
                    <a:pt x="17267" y="40833"/>
                    <a:pt x="18353" y="41485"/>
                  </a:cubicBezTo>
                  <a:cubicBezTo>
                    <a:pt x="19439" y="42028"/>
                    <a:pt x="21068" y="42353"/>
                    <a:pt x="23131" y="42571"/>
                  </a:cubicBezTo>
                  <a:cubicBezTo>
                    <a:pt x="23457" y="43548"/>
                    <a:pt x="23566" y="44960"/>
                    <a:pt x="23566" y="46806"/>
                  </a:cubicBezTo>
                  <a:cubicBezTo>
                    <a:pt x="20742" y="46589"/>
                    <a:pt x="16941" y="46480"/>
                    <a:pt x="12163" y="46480"/>
                  </a:cubicBezTo>
                  <a:cubicBezTo>
                    <a:pt x="6516" y="46480"/>
                    <a:pt x="2498" y="46480"/>
                    <a:pt x="109" y="46806"/>
                  </a:cubicBezTo>
                  <a:cubicBezTo>
                    <a:pt x="109" y="44851"/>
                    <a:pt x="217" y="43439"/>
                    <a:pt x="543" y="42571"/>
                  </a:cubicBezTo>
                  <a:cubicBezTo>
                    <a:pt x="2932" y="42462"/>
                    <a:pt x="4670" y="41810"/>
                    <a:pt x="5539" y="40616"/>
                  </a:cubicBezTo>
                  <a:cubicBezTo>
                    <a:pt x="6407" y="39421"/>
                    <a:pt x="6842" y="37249"/>
                    <a:pt x="6842" y="33883"/>
                  </a:cubicBezTo>
                  <a:lnTo>
                    <a:pt x="6842" y="14118"/>
                  </a:lnTo>
                  <a:cubicBezTo>
                    <a:pt x="6842" y="12380"/>
                    <a:pt x="6625" y="11077"/>
                    <a:pt x="6299" y="10100"/>
                  </a:cubicBezTo>
                  <a:cubicBezTo>
                    <a:pt x="5973" y="9122"/>
                    <a:pt x="5321" y="8362"/>
                    <a:pt x="4344" y="7928"/>
                  </a:cubicBezTo>
                  <a:cubicBezTo>
                    <a:pt x="3367" y="7385"/>
                    <a:pt x="1955" y="7168"/>
                    <a:pt x="0" y="7059"/>
                  </a:cubicBezTo>
                  <a:cubicBezTo>
                    <a:pt x="0" y="5539"/>
                    <a:pt x="217" y="4344"/>
                    <a:pt x="869" y="3367"/>
                  </a:cubicBezTo>
                  <a:cubicBezTo>
                    <a:pt x="2715" y="3258"/>
                    <a:pt x="4887" y="2824"/>
                    <a:pt x="7276" y="2172"/>
                  </a:cubicBezTo>
                  <a:cubicBezTo>
                    <a:pt x="9665" y="1520"/>
                    <a:pt x="11620" y="760"/>
                    <a:pt x="13032" y="0"/>
                  </a:cubicBezTo>
                  <a:cubicBezTo>
                    <a:pt x="14335" y="434"/>
                    <a:pt x="14987" y="1955"/>
                    <a:pt x="14987" y="4344"/>
                  </a:cubicBezTo>
                  <a:cubicBezTo>
                    <a:pt x="14987" y="6625"/>
                    <a:pt x="14769" y="8688"/>
                    <a:pt x="14444" y="10643"/>
                  </a:cubicBezTo>
                  <a:cubicBezTo>
                    <a:pt x="14118" y="12597"/>
                    <a:pt x="13901" y="13792"/>
                    <a:pt x="13792" y="14118"/>
                  </a:cubicBezTo>
                  <a:cubicBezTo>
                    <a:pt x="13901" y="13683"/>
                    <a:pt x="14118" y="12923"/>
                    <a:pt x="14552" y="11729"/>
                  </a:cubicBezTo>
                  <a:cubicBezTo>
                    <a:pt x="14878" y="10534"/>
                    <a:pt x="15312" y="9557"/>
                    <a:pt x="15747" y="8905"/>
                  </a:cubicBezTo>
                  <a:cubicBezTo>
                    <a:pt x="18788" y="3475"/>
                    <a:pt x="22480" y="869"/>
                    <a:pt x="26715" y="869"/>
                  </a:cubicBezTo>
                  <a:cubicBezTo>
                    <a:pt x="28996" y="869"/>
                    <a:pt x="31059" y="1629"/>
                    <a:pt x="33014" y="3258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5405B3AD-51E1-1525-4B87-1214897CA144}"/>
              </a:ext>
            </a:extLst>
          </p:cNvPr>
          <p:cNvGrpSpPr/>
          <p:nvPr userDrawn="1"/>
        </p:nvGrpSpPr>
        <p:grpSpPr>
          <a:xfrm>
            <a:off x="7622367" y="357371"/>
            <a:ext cx="899697" cy="215444"/>
            <a:chOff x="6169673" y="3665168"/>
            <a:chExt cx="2336088" cy="559407"/>
          </a:xfrm>
        </p:grpSpPr>
        <p:sp>
          <p:nvSpPr>
            <p:cNvPr id="24" name="Grafika 16">
              <a:extLst>
                <a:ext uri="{FF2B5EF4-FFF2-40B4-BE49-F238E27FC236}">
                  <a16:creationId xmlns:a16="http://schemas.microsoft.com/office/drawing/2014/main" id="{A2776C93-28B6-B890-4440-0EE5F8EB4DA9}"/>
                </a:ext>
              </a:extLst>
            </p:cNvPr>
            <p:cNvSpPr txBox="1"/>
            <p:nvPr userDrawn="1"/>
          </p:nvSpPr>
          <p:spPr>
            <a:xfrm>
              <a:off x="6369699" y="3665168"/>
              <a:ext cx="2136062" cy="559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r">
                <a:buFontTx/>
                <a:buNone/>
              </a:pPr>
              <a:r>
                <a:rPr lang="pl-PL" sz="800" b="1" spc="0" baseline="0" dirty="0">
                  <a:ln/>
                  <a:solidFill>
                    <a:srgbClr val="DD6260"/>
                  </a:solidFill>
                  <a:latin typeface="Open Sans"/>
                  <a:ea typeface="Open Sans"/>
                  <a:cs typeface="Open Sans"/>
                  <a:sym typeface="Open Sans"/>
                  <a:rtl val="0"/>
                </a:rPr>
                <a:t>ATTRACTIVE</a:t>
              </a:r>
            </a:p>
          </p:txBody>
        </p:sp>
        <p:pic>
          <p:nvPicPr>
            <p:cNvPr id="25" name="Grafika 24">
              <a:extLst>
                <a:ext uri="{FF2B5EF4-FFF2-40B4-BE49-F238E27FC236}">
                  <a16:creationId xmlns:a16="http://schemas.microsoft.com/office/drawing/2014/main" id="{7E15265B-0A40-24DB-5692-A2D218C11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69673" y="3756496"/>
              <a:ext cx="200026" cy="304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48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F2EDD76D-A886-9B9B-1257-4F6EA7ABE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6176962"/>
            <a:ext cx="7886700" cy="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F2EDD76D-A886-9B9B-1257-4F6EA7ABE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6176962"/>
            <a:ext cx="7886700" cy="492250"/>
          </a:xfrm>
          <a:prstGeom prst="rect">
            <a:avLst/>
          </a:prstGeom>
        </p:spPr>
      </p:pic>
      <p:sp>
        <p:nvSpPr>
          <p:cNvPr id="2" name="Dowolny kształt: kształt 1">
            <a:extLst>
              <a:ext uri="{FF2B5EF4-FFF2-40B4-BE49-F238E27FC236}">
                <a16:creationId xmlns:a16="http://schemas.microsoft.com/office/drawing/2014/main" id="{E7FD4553-0E74-2327-267C-08C8DE932EB9}"/>
              </a:ext>
            </a:extLst>
          </p:cNvPr>
          <p:cNvSpPr/>
          <p:nvPr userDrawn="1"/>
        </p:nvSpPr>
        <p:spPr>
          <a:xfrm>
            <a:off x="434" y="202905"/>
            <a:ext cx="9142805" cy="710828"/>
          </a:xfrm>
          <a:custGeom>
            <a:avLst/>
            <a:gdLst>
              <a:gd name="connsiteX0" fmla="*/ 9142805 w 9142805"/>
              <a:gd name="connsiteY0" fmla="*/ 619555 h 710828"/>
              <a:gd name="connsiteX1" fmla="*/ 7482659 w 9142805"/>
              <a:gd name="connsiteY1" fmla="*/ 696442 h 710828"/>
              <a:gd name="connsiteX2" fmla="*/ 7415328 w 9142805"/>
              <a:gd name="connsiteY2" fmla="*/ 687103 h 710828"/>
              <a:gd name="connsiteX3" fmla="*/ 6962364 w 9142805"/>
              <a:gd name="connsiteY3" fmla="*/ 607934 h 710828"/>
              <a:gd name="connsiteX4" fmla="*/ 6598993 w 9142805"/>
              <a:gd name="connsiteY4" fmla="*/ 590124 h 710828"/>
              <a:gd name="connsiteX5" fmla="*/ 6213576 w 9142805"/>
              <a:gd name="connsiteY5" fmla="*/ 616731 h 710828"/>
              <a:gd name="connsiteX6" fmla="*/ 4577647 w 9142805"/>
              <a:gd name="connsiteY6" fmla="*/ 561346 h 710828"/>
              <a:gd name="connsiteX7" fmla="*/ 3750995 w 9142805"/>
              <a:gd name="connsiteY7" fmla="*/ 670704 h 710828"/>
              <a:gd name="connsiteX8" fmla="*/ 3108960 w 9142805"/>
              <a:gd name="connsiteY8" fmla="*/ 677003 h 710828"/>
              <a:gd name="connsiteX9" fmla="*/ 2742766 w 9142805"/>
              <a:gd name="connsiteY9" fmla="*/ 626831 h 710828"/>
              <a:gd name="connsiteX10" fmla="*/ 1208268 w 9142805"/>
              <a:gd name="connsiteY10" fmla="*/ 696551 h 710828"/>
              <a:gd name="connsiteX11" fmla="*/ 1140937 w 9142805"/>
              <a:gd name="connsiteY11" fmla="*/ 687211 h 710828"/>
              <a:gd name="connsiteX12" fmla="*/ 520513 w 9142805"/>
              <a:gd name="connsiteY12" fmla="*/ 0 h 710828"/>
              <a:gd name="connsiteX13" fmla="*/ 520513 w 9142805"/>
              <a:gd name="connsiteY13" fmla="*/ 578613 h 710828"/>
              <a:gd name="connsiteX14" fmla="*/ 391498 w 9142805"/>
              <a:gd name="connsiteY14" fmla="*/ 573943 h 710828"/>
              <a:gd name="connsiteX15" fmla="*/ 0 w 9142805"/>
              <a:gd name="connsiteY15" fmla="*/ 600224 h 7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2805" h="710828">
                <a:moveTo>
                  <a:pt x="9142805" y="619555"/>
                </a:moveTo>
                <a:cubicBezTo>
                  <a:pt x="8592645" y="573617"/>
                  <a:pt x="8032060" y="762796"/>
                  <a:pt x="7482659" y="696442"/>
                </a:cubicBezTo>
                <a:cubicBezTo>
                  <a:pt x="7460179" y="693727"/>
                  <a:pt x="7437699" y="690578"/>
                  <a:pt x="7415328" y="687103"/>
                </a:cubicBezTo>
                <a:lnTo>
                  <a:pt x="6962364" y="607934"/>
                </a:lnTo>
                <a:cubicBezTo>
                  <a:pt x="6842470" y="586975"/>
                  <a:pt x="6720406" y="581002"/>
                  <a:pt x="6598993" y="590124"/>
                </a:cubicBezTo>
                <a:cubicBezTo>
                  <a:pt x="6463787" y="600333"/>
                  <a:pt x="6295460" y="613907"/>
                  <a:pt x="6213576" y="616731"/>
                </a:cubicBezTo>
                <a:cubicBezTo>
                  <a:pt x="5167446" y="652786"/>
                  <a:pt x="5022793" y="513888"/>
                  <a:pt x="4577647" y="561346"/>
                </a:cubicBezTo>
                <a:cubicBezTo>
                  <a:pt x="4266947" y="594468"/>
                  <a:pt x="4061695" y="637473"/>
                  <a:pt x="3750995" y="670704"/>
                </a:cubicBezTo>
                <a:cubicBezTo>
                  <a:pt x="3541074" y="693076"/>
                  <a:pt x="3318990" y="697854"/>
                  <a:pt x="3108960" y="677003"/>
                </a:cubicBezTo>
                <a:cubicBezTo>
                  <a:pt x="2980922" y="664188"/>
                  <a:pt x="2870477" y="642360"/>
                  <a:pt x="2742766" y="626831"/>
                </a:cubicBezTo>
                <a:cubicBezTo>
                  <a:pt x="2170234" y="557328"/>
                  <a:pt x="1780908" y="765728"/>
                  <a:pt x="1208268" y="696551"/>
                </a:cubicBezTo>
                <a:cubicBezTo>
                  <a:pt x="1185788" y="693836"/>
                  <a:pt x="1163308" y="690687"/>
                  <a:pt x="1140937" y="687211"/>
                </a:cubicBezTo>
                <a:lnTo>
                  <a:pt x="520513" y="0"/>
                </a:lnTo>
                <a:lnTo>
                  <a:pt x="520513" y="578613"/>
                </a:lnTo>
                <a:cubicBezTo>
                  <a:pt x="477725" y="575029"/>
                  <a:pt x="434720" y="573292"/>
                  <a:pt x="391498" y="573943"/>
                </a:cubicBezTo>
                <a:cubicBezTo>
                  <a:pt x="310592" y="575246"/>
                  <a:pt x="0" y="600224"/>
                  <a:pt x="0" y="600224"/>
                </a:cubicBezTo>
              </a:path>
            </a:pathLst>
          </a:custGeom>
          <a:noFill/>
          <a:ln w="10860" cap="flat">
            <a:solidFill>
              <a:srgbClr val="2075BA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grpSp>
        <p:nvGrpSpPr>
          <p:cNvPr id="4" name="Grafika 97">
            <a:extLst>
              <a:ext uri="{FF2B5EF4-FFF2-40B4-BE49-F238E27FC236}">
                <a16:creationId xmlns:a16="http://schemas.microsoft.com/office/drawing/2014/main" id="{B4A7646A-0E8B-E585-0B2D-B510E674C7D6}"/>
              </a:ext>
            </a:extLst>
          </p:cNvPr>
          <p:cNvGrpSpPr/>
          <p:nvPr userDrawn="1"/>
        </p:nvGrpSpPr>
        <p:grpSpPr>
          <a:xfrm>
            <a:off x="609672" y="661300"/>
            <a:ext cx="332528" cy="202319"/>
            <a:chOff x="609672" y="661300"/>
            <a:chExt cx="332528" cy="202319"/>
          </a:xfrm>
          <a:solidFill>
            <a:srgbClr val="2075BA"/>
          </a:solidFill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70C6CD9D-DDD1-0FAC-0C13-3ADC56A8F17F}"/>
                </a:ext>
              </a:extLst>
            </p:cNvPr>
            <p:cNvSpPr/>
            <p:nvPr/>
          </p:nvSpPr>
          <p:spPr>
            <a:xfrm>
              <a:off x="611409" y="686494"/>
              <a:ext cx="31710" cy="47348"/>
            </a:xfrm>
            <a:custGeom>
              <a:avLst/>
              <a:gdLst>
                <a:gd name="connsiteX0" fmla="*/ 24326 w 31710"/>
                <a:gd name="connsiteY0" fmla="*/ 14878 h 47348"/>
                <a:gd name="connsiteX1" fmla="*/ 21177 w 31710"/>
                <a:gd name="connsiteY1" fmla="*/ 7168 h 47348"/>
                <a:gd name="connsiteX2" fmla="*/ 14118 w 31710"/>
                <a:gd name="connsiteY2" fmla="*/ 3910 h 47348"/>
                <a:gd name="connsiteX3" fmla="*/ 9557 w 31710"/>
                <a:gd name="connsiteY3" fmla="*/ 5430 h 47348"/>
                <a:gd name="connsiteX4" fmla="*/ 7928 w 31710"/>
                <a:gd name="connsiteY4" fmla="*/ 9448 h 47348"/>
                <a:gd name="connsiteX5" fmla="*/ 8688 w 31710"/>
                <a:gd name="connsiteY5" fmla="*/ 12597 h 47348"/>
                <a:gd name="connsiteX6" fmla="*/ 11729 w 31710"/>
                <a:gd name="connsiteY6" fmla="*/ 15204 h 47348"/>
                <a:gd name="connsiteX7" fmla="*/ 18788 w 31710"/>
                <a:gd name="connsiteY7" fmla="*/ 18679 h 47348"/>
                <a:gd name="connsiteX8" fmla="*/ 26607 w 31710"/>
                <a:gd name="connsiteY8" fmla="*/ 22806 h 47348"/>
                <a:gd name="connsiteX9" fmla="*/ 30516 w 31710"/>
                <a:gd name="connsiteY9" fmla="*/ 27258 h 47348"/>
                <a:gd name="connsiteX10" fmla="*/ 31711 w 31710"/>
                <a:gd name="connsiteY10" fmla="*/ 33231 h 47348"/>
                <a:gd name="connsiteX11" fmla="*/ 26932 w 31710"/>
                <a:gd name="connsiteY11" fmla="*/ 43439 h 47348"/>
                <a:gd name="connsiteX12" fmla="*/ 14987 w 31710"/>
                <a:gd name="connsiteY12" fmla="*/ 47349 h 47348"/>
                <a:gd name="connsiteX13" fmla="*/ 6625 w 31710"/>
                <a:gd name="connsiteY13" fmla="*/ 46480 h 47348"/>
                <a:gd name="connsiteX14" fmla="*/ 0 w 31710"/>
                <a:gd name="connsiteY14" fmla="*/ 43657 h 47348"/>
                <a:gd name="connsiteX15" fmla="*/ 326 w 31710"/>
                <a:gd name="connsiteY15" fmla="*/ 36923 h 47348"/>
                <a:gd name="connsiteX16" fmla="*/ 109 w 31710"/>
                <a:gd name="connsiteY16" fmla="*/ 31276 h 47348"/>
                <a:gd name="connsiteX17" fmla="*/ 4887 w 31710"/>
                <a:gd name="connsiteY17" fmla="*/ 30190 h 47348"/>
                <a:gd name="connsiteX18" fmla="*/ 8362 w 31710"/>
                <a:gd name="connsiteY18" fmla="*/ 39530 h 47348"/>
                <a:gd name="connsiteX19" fmla="*/ 15964 w 31710"/>
                <a:gd name="connsiteY19" fmla="*/ 42679 h 47348"/>
                <a:gd name="connsiteX20" fmla="*/ 21720 w 31710"/>
                <a:gd name="connsiteY20" fmla="*/ 40833 h 47348"/>
                <a:gd name="connsiteX21" fmla="*/ 23783 w 31710"/>
                <a:gd name="connsiteY21" fmla="*/ 36272 h 47348"/>
                <a:gd name="connsiteX22" fmla="*/ 23023 w 31710"/>
                <a:gd name="connsiteY22" fmla="*/ 33231 h 47348"/>
                <a:gd name="connsiteX23" fmla="*/ 20199 w 31710"/>
                <a:gd name="connsiteY23" fmla="*/ 30625 h 47348"/>
                <a:gd name="connsiteX24" fmla="*/ 14009 w 31710"/>
                <a:gd name="connsiteY24" fmla="*/ 27584 h 47348"/>
                <a:gd name="connsiteX25" fmla="*/ 5973 w 31710"/>
                <a:gd name="connsiteY25" fmla="*/ 23349 h 47348"/>
                <a:gd name="connsiteX26" fmla="*/ 1846 w 31710"/>
                <a:gd name="connsiteY26" fmla="*/ 18896 h 47348"/>
                <a:gd name="connsiteX27" fmla="*/ 543 w 31710"/>
                <a:gd name="connsiteY27" fmla="*/ 12380 h 47348"/>
                <a:gd name="connsiteX28" fmla="*/ 2932 w 31710"/>
                <a:gd name="connsiteY28" fmla="*/ 5647 h 47348"/>
                <a:gd name="connsiteX29" fmla="*/ 8796 w 31710"/>
                <a:gd name="connsiteY29" fmla="*/ 1412 h 47348"/>
                <a:gd name="connsiteX30" fmla="*/ 15638 w 31710"/>
                <a:gd name="connsiteY30" fmla="*/ 0 h 47348"/>
                <a:gd name="connsiteX31" fmla="*/ 22697 w 31710"/>
                <a:gd name="connsiteY31" fmla="*/ 869 h 47348"/>
                <a:gd name="connsiteX32" fmla="*/ 28670 w 31710"/>
                <a:gd name="connsiteY32" fmla="*/ 3475 h 47348"/>
                <a:gd name="connsiteX33" fmla="*/ 28453 w 31710"/>
                <a:gd name="connsiteY33" fmla="*/ 8145 h 47348"/>
                <a:gd name="connsiteX34" fmla="*/ 28779 w 31710"/>
                <a:gd name="connsiteY34" fmla="*/ 13792 h 47348"/>
                <a:gd name="connsiteX35" fmla="*/ 24217 w 31710"/>
                <a:gd name="connsiteY35" fmla="*/ 14987 h 4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710" h="47348">
                  <a:moveTo>
                    <a:pt x="24326" y="14878"/>
                  </a:moveTo>
                  <a:cubicBezTo>
                    <a:pt x="24109" y="11946"/>
                    <a:pt x="23132" y="9448"/>
                    <a:pt x="21177" y="7168"/>
                  </a:cubicBezTo>
                  <a:cubicBezTo>
                    <a:pt x="19222" y="4887"/>
                    <a:pt x="16941" y="3910"/>
                    <a:pt x="14118" y="3910"/>
                  </a:cubicBezTo>
                  <a:cubicBezTo>
                    <a:pt x="12272" y="3910"/>
                    <a:pt x="10751" y="4453"/>
                    <a:pt x="9557" y="5430"/>
                  </a:cubicBezTo>
                  <a:cubicBezTo>
                    <a:pt x="8362" y="6407"/>
                    <a:pt x="7928" y="7710"/>
                    <a:pt x="7928" y="9448"/>
                  </a:cubicBezTo>
                  <a:cubicBezTo>
                    <a:pt x="7928" y="10751"/>
                    <a:pt x="8145" y="11729"/>
                    <a:pt x="8688" y="12597"/>
                  </a:cubicBezTo>
                  <a:cubicBezTo>
                    <a:pt x="9231" y="13466"/>
                    <a:pt x="10208" y="14335"/>
                    <a:pt x="11729" y="15204"/>
                  </a:cubicBezTo>
                  <a:cubicBezTo>
                    <a:pt x="13249" y="16073"/>
                    <a:pt x="15638" y="17267"/>
                    <a:pt x="18788" y="18679"/>
                  </a:cubicBezTo>
                  <a:cubicBezTo>
                    <a:pt x="22154" y="20091"/>
                    <a:pt x="24652" y="21394"/>
                    <a:pt x="26607" y="22806"/>
                  </a:cubicBezTo>
                  <a:cubicBezTo>
                    <a:pt x="28453" y="24109"/>
                    <a:pt x="29756" y="25629"/>
                    <a:pt x="30516" y="27258"/>
                  </a:cubicBezTo>
                  <a:cubicBezTo>
                    <a:pt x="31276" y="28887"/>
                    <a:pt x="31711" y="30842"/>
                    <a:pt x="31711" y="33231"/>
                  </a:cubicBezTo>
                  <a:cubicBezTo>
                    <a:pt x="31711" y="37466"/>
                    <a:pt x="30082" y="40833"/>
                    <a:pt x="26932" y="43439"/>
                  </a:cubicBezTo>
                  <a:cubicBezTo>
                    <a:pt x="23783" y="46046"/>
                    <a:pt x="19765" y="47349"/>
                    <a:pt x="14987" y="47349"/>
                  </a:cubicBezTo>
                  <a:cubicBezTo>
                    <a:pt x="11511" y="47349"/>
                    <a:pt x="8688" y="47023"/>
                    <a:pt x="6625" y="46480"/>
                  </a:cubicBezTo>
                  <a:cubicBezTo>
                    <a:pt x="4453" y="45829"/>
                    <a:pt x="2281" y="44960"/>
                    <a:pt x="0" y="43657"/>
                  </a:cubicBezTo>
                  <a:cubicBezTo>
                    <a:pt x="217" y="41919"/>
                    <a:pt x="326" y="39747"/>
                    <a:pt x="326" y="36923"/>
                  </a:cubicBezTo>
                  <a:cubicBezTo>
                    <a:pt x="326" y="35077"/>
                    <a:pt x="326" y="33231"/>
                    <a:pt x="109" y="31276"/>
                  </a:cubicBezTo>
                  <a:cubicBezTo>
                    <a:pt x="977" y="30516"/>
                    <a:pt x="2606" y="30190"/>
                    <a:pt x="4887" y="30190"/>
                  </a:cubicBezTo>
                  <a:cubicBezTo>
                    <a:pt x="5321" y="34317"/>
                    <a:pt x="6516" y="37466"/>
                    <a:pt x="8362" y="39530"/>
                  </a:cubicBezTo>
                  <a:cubicBezTo>
                    <a:pt x="10208" y="41593"/>
                    <a:pt x="12815" y="42679"/>
                    <a:pt x="15964" y="42679"/>
                  </a:cubicBezTo>
                  <a:cubicBezTo>
                    <a:pt x="18353" y="42679"/>
                    <a:pt x="20308" y="42136"/>
                    <a:pt x="21720" y="40833"/>
                  </a:cubicBezTo>
                  <a:cubicBezTo>
                    <a:pt x="23132" y="39638"/>
                    <a:pt x="23783" y="38118"/>
                    <a:pt x="23783" y="36272"/>
                  </a:cubicBezTo>
                  <a:cubicBezTo>
                    <a:pt x="23783" y="35077"/>
                    <a:pt x="23566" y="33991"/>
                    <a:pt x="23023" y="33231"/>
                  </a:cubicBezTo>
                  <a:cubicBezTo>
                    <a:pt x="22480" y="32362"/>
                    <a:pt x="21611" y="31494"/>
                    <a:pt x="20199" y="30625"/>
                  </a:cubicBezTo>
                  <a:cubicBezTo>
                    <a:pt x="18788" y="29756"/>
                    <a:pt x="16724" y="28779"/>
                    <a:pt x="14009" y="27584"/>
                  </a:cubicBezTo>
                  <a:cubicBezTo>
                    <a:pt x="10534" y="26064"/>
                    <a:pt x="7819" y="24652"/>
                    <a:pt x="5973" y="23349"/>
                  </a:cubicBezTo>
                  <a:cubicBezTo>
                    <a:pt x="4127" y="22045"/>
                    <a:pt x="2715" y="20634"/>
                    <a:pt x="1846" y="18896"/>
                  </a:cubicBezTo>
                  <a:cubicBezTo>
                    <a:pt x="977" y="17159"/>
                    <a:pt x="543" y="14987"/>
                    <a:pt x="543" y="12380"/>
                  </a:cubicBezTo>
                  <a:cubicBezTo>
                    <a:pt x="543" y="9774"/>
                    <a:pt x="1303" y="7493"/>
                    <a:pt x="2932" y="5647"/>
                  </a:cubicBezTo>
                  <a:cubicBezTo>
                    <a:pt x="4453" y="3801"/>
                    <a:pt x="6516" y="2389"/>
                    <a:pt x="8796" y="1412"/>
                  </a:cubicBezTo>
                  <a:cubicBezTo>
                    <a:pt x="11186" y="434"/>
                    <a:pt x="13466" y="0"/>
                    <a:pt x="15638" y="0"/>
                  </a:cubicBezTo>
                  <a:cubicBezTo>
                    <a:pt x="18353" y="0"/>
                    <a:pt x="20634" y="326"/>
                    <a:pt x="22697" y="869"/>
                  </a:cubicBezTo>
                  <a:cubicBezTo>
                    <a:pt x="24761" y="1412"/>
                    <a:pt x="26715" y="2281"/>
                    <a:pt x="28670" y="3475"/>
                  </a:cubicBezTo>
                  <a:cubicBezTo>
                    <a:pt x="28561" y="5430"/>
                    <a:pt x="28453" y="7059"/>
                    <a:pt x="28453" y="8145"/>
                  </a:cubicBezTo>
                  <a:cubicBezTo>
                    <a:pt x="28453" y="10317"/>
                    <a:pt x="28561" y="12163"/>
                    <a:pt x="28779" y="13792"/>
                  </a:cubicBezTo>
                  <a:cubicBezTo>
                    <a:pt x="27584" y="14552"/>
                    <a:pt x="26064" y="14987"/>
                    <a:pt x="24217" y="14987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05C5AB3C-FA29-B632-8C51-AAED0D4066C2}"/>
                </a:ext>
              </a:extLst>
            </p:cNvPr>
            <p:cNvSpPr/>
            <p:nvPr/>
          </p:nvSpPr>
          <p:spPr>
            <a:xfrm>
              <a:off x="651157" y="686169"/>
              <a:ext cx="37140" cy="47674"/>
            </a:xfrm>
            <a:custGeom>
              <a:avLst/>
              <a:gdLst>
                <a:gd name="connsiteX0" fmla="*/ 31928 w 37140"/>
                <a:gd name="connsiteY0" fmla="*/ 36815 h 47674"/>
                <a:gd name="connsiteX1" fmla="*/ 33557 w 37140"/>
                <a:gd name="connsiteY1" fmla="*/ 39095 h 47674"/>
                <a:gd name="connsiteX2" fmla="*/ 37141 w 37140"/>
                <a:gd name="connsiteY2" fmla="*/ 39964 h 47674"/>
                <a:gd name="connsiteX3" fmla="*/ 36598 w 37140"/>
                <a:gd name="connsiteY3" fmla="*/ 44525 h 47674"/>
                <a:gd name="connsiteX4" fmla="*/ 31602 w 37140"/>
                <a:gd name="connsiteY4" fmla="*/ 45611 h 47674"/>
                <a:gd name="connsiteX5" fmla="*/ 26715 w 37140"/>
                <a:gd name="connsiteY5" fmla="*/ 47675 h 47674"/>
                <a:gd name="connsiteX6" fmla="*/ 25086 w 37140"/>
                <a:gd name="connsiteY6" fmla="*/ 45829 h 47674"/>
                <a:gd name="connsiteX7" fmla="*/ 24543 w 37140"/>
                <a:gd name="connsiteY7" fmla="*/ 41810 h 47674"/>
                <a:gd name="connsiteX8" fmla="*/ 24543 w 37140"/>
                <a:gd name="connsiteY8" fmla="*/ 39204 h 47674"/>
                <a:gd name="connsiteX9" fmla="*/ 21394 w 37140"/>
                <a:gd name="connsiteY9" fmla="*/ 44091 h 47674"/>
                <a:gd name="connsiteX10" fmla="*/ 11729 w 37140"/>
                <a:gd name="connsiteY10" fmla="*/ 47458 h 47674"/>
                <a:gd name="connsiteX11" fmla="*/ 3041 w 37140"/>
                <a:gd name="connsiteY11" fmla="*/ 44634 h 47674"/>
                <a:gd name="connsiteX12" fmla="*/ 0 w 37140"/>
                <a:gd name="connsiteY12" fmla="*/ 36815 h 47674"/>
                <a:gd name="connsiteX13" fmla="*/ 3910 w 37140"/>
                <a:gd name="connsiteY13" fmla="*/ 27367 h 47674"/>
                <a:gd name="connsiteX14" fmla="*/ 12597 w 37140"/>
                <a:gd name="connsiteY14" fmla="*/ 22371 h 47674"/>
                <a:gd name="connsiteX15" fmla="*/ 23240 w 37140"/>
                <a:gd name="connsiteY15" fmla="*/ 19982 h 47674"/>
                <a:gd name="connsiteX16" fmla="*/ 22914 w 37140"/>
                <a:gd name="connsiteY16" fmla="*/ 11511 h 47674"/>
                <a:gd name="connsiteX17" fmla="*/ 21394 w 37140"/>
                <a:gd name="connsiteY17" fmla="*/ 7602 h 47674"/>
                <a:gd name="connsiteX18" fmla="*/ 15747 w 37140"/>
                <a:gd name="connsiteY18" fmla="*/ 4561 h 47674"/>
                <a:gd name="connsiteX19" fmla="*/ 9774 w 37140"/>
                <a:gd name="connsiteY19" fmla="*/ 8254 h 47674"/>
                <a:gd name="connsiteX20" fmla="*/ 7710 w 37140"/>
                <a:gd name="connsiteY20" fmla="*/ 16073 h 47674"/>
                <a:gd name="connsiteX21" fmla="*/ 5104 w 37140"/>
                <a:gd name="connsiteY21" fmla="*/ 15855 h 47674"/>
                <a:gd name="connsiteX22" fmla="*/ 3041 w 37140"/>
                <a:gd name="connsiteY22" fmla="*/ 15312 h 47674"/>
                <a:gd name="connsiteX23" fmla="*/ 3041 w 37140"/>
                <a:gd name="connsiteY23" fmla="*/ 11946 h 47674"/>
                <a:gd name="connsiteX24" fmla="*/ 2498 w 37140"/>
                <a:gd name="connsiteY24" fmla="*/ 4453 h 47674"/>
                <a:gd name="connsiteX25" fmla="*/ 10317 w 37140"/>
                <a:gd name="connsiteY25" fmla="*/ 1195 h 47674"/>
                <a:gd name="connsiteX26" fmla="*/ 17919 w 37140"/>
                <a:gd name="connsiteY26" fmla="*/ 0 h 47674"/>
                <a:gd name="connsiteX27" fmla="*/ 27584 w 37140"/>
                <a:gd name="connsiteY27" fmla="*/ 3801 h 47674"/>
                <a:gd name="connsiteX28" fmla="*/ 30625 w 37140"/>
                <a:gd name="connsiteY28" fmla="*/ 10100 h 47674"/>
                <a:gd name="connsiteX29" fmla="*/ 31494 w 37140"/>
                <a:gd name="connsiteY29" fmla="*/ 20960 h 47674"/>
                <a:gd name="connsiteX30" fmla="*/ 31494 w 37140"/>
                <a:gd name="connsiteY30" fmla="*/ 31928 h 47674"/>
                <a:gd name="connsiteX31" fmla="*/ 31928 w 37140"/>
                <a:gd name="connsiteY31" fmla="*/ 36598 h 47674"/>
                <a:gd name="connsiteX32" fmla="*/ 23349 w 37140"/>
                <a:gd name="connsiteY32" fmla="*/ 24109 h 47674"/>
                <a:gd name="connsiteX33" fmla="*/ 16073 w 37140"/>
                <a:gd name="connsiteY33" fmla="*/ 25521 h 47674"/>
                <a:gd name="connsiteX34" fmla="*/ 11077 w 37140"/>
                <a:gd name="connsiteY34" fmla="*/ 28561 h 47674"/>
                <a:gd name="connsiteX35" fmla="*/ 8905 w 37140"/>
                <a:gd name="connsiteY35" fmla="*/ 34752 h 47674"/>
                <a:gd name="connsiteX36" fmla="*/ 10425 w 37140"/>
                <a:gd name="connsiteY36" fmla="*/ 40073 h 47674"/>
                <a:gd name="connsiteX37" fmla="*/ 14335 w 37140"/>
                <a:gd name="connsiteY37" fmla="*/ 41919 h 47674"/>
                <a:gd name="connsiteX38" fmla="*/ 18570 w 37140"/>
                <a:gd name="connsiteY38" fmla="*/ 40399 h 47674"/>
                <a:gd name="connsiteX39" fmla="*/ 21937 w 37140"/>
                <a:gd name="connsiteY39" fmla="*/ 35729 h 47674"/>
                <a:gd name="connsiteX40" fmla="*/ 23240 w 37140"/>
                <a:gd name="connsiteY40" fmla="*/ 27801 h 47674"/>
                <a:gd name="connsiteX41" fmla="*/ 23240 w 37140"/>
                <a:gd name="connsiteY41" fmla="*/ 24000 h 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140" h="47674">
                  <a:moveTo>
                    <a:pt x="31928" y="36815"/>
                  </a:moveTo>
                  <a:cubicBezTo>
                    <a:pt x="32254" y="37901"/>
                    <a:pt x="32688" y="38552"/>
                    <a:pt x="33557" y="39095"/>
                  </a:cubicBezTo>
                  <a:cubicBezTo>
                    <a:pt x="34426" y="39638"/>
                    <a:pt x="35512" y="39856"/>
                    <a:pt x="37141" y="39964"/>
                  </a:cubicBezTo>
                  <a:cubicBezTo>
                    <a:pt x="37141" y="41919"/>
                    <a:pt x="36924" y="43439"/>
                    <a:pt x="36598" y="44525"/>
                  </a:cubicBezTo>
                  <a:cubicBezTo>
                    <a:pt x="35077" y="44634"/>
                    <a:pt x="33448" y="44960"/>
                    <a:pt x="31602" y="45611"/>
                  </a:cubicBezTo>
                  <a:cubicBezTo>
                    <a:pt x="29756" y="46154"/>
                    <a:pt x="28127" y="46806"/>
                    <a:pt x="26715" y="47675"/>
                  </a:cubicBezTo>
                  <a:cubicBezTo>
                    <a:pt x="25955" y="47349"/>
                    <a:pt x="25412" y="46697"/>
                    <a:pt x="25086" y="45829"/>
                  </a:cubicBezTo>
                  <a:cubicBezTo>
                    <a:pt x="24761" y="44960"/>
                    <a:pt x="24543" y="43548"/>
                    <a:pt x="24543" y="41810"/>
                  </a:cubicBezTo>
                  <a:cubicBezTo>
                    <a:pt x="24543" y="40724"/>
                    <a:pt x="24543" y="39856"/>
                    <a:pt x="24543" y="39204"/>
                  </a:cubicBezTo>
                  <a:cubicBezTo>
                    <a:pt x="23783" y="41159"/>
                    <a:pt x="22806" y="42788"/>
                    <a:pt x="21394" y="44091"/>
                  </a:cubicBezTo>
                  <a:cubicBezTo>
                    <a:pt x="19005" y="46372"/>
                    <a:pt x="15855" y="47458"/>
                    <a:pt x="11729" y="47458"/>
                  </a:cubicBezTo>
                  <a:cubicBezTo>
                    <a:pt x="7928" y="47458"/>
                    <a:pt x="5104" y="46480"/>
                    <a:pt x="3041" y="44634"/>
                  </a:cubicBezTo>
                  <a:cubicBezTo>
                    <a:pt x="977" y="42788"/>
                    <a:pt x="0" y="40181"/>
                    <a:pt x="0" y="36815"/>
                  </a:cubicBezTo>
                  <a:cubicBezTo>
                    <a:pt x="0" y="32905"/>
                    <a:pt x="1303" y="29756"/>
                    <a:pt x="3910" y="27367"/>
                  </a:cubicBezTo>
                  <a:cubicBezTo>
                    <a:pt x="6516" y="24978"/>
                    <a:pt x="9448" y="23349"/>
                    <a:pt x="12597" y="22371"/>
                  </a:cubicBezTo>
                  <a:cubicBezTo>
                    <a:pt x="15747" y="21394"/>
                    <a:pt x="19331" y="20525"/>
                    <a:pt x="23240" y="19982"/>
                  </a:cubicBezTo>
                  <a:cubicBezTo>
                    <a:pt x="23240" y="15964"/>
                    <a:pt x="23132" y="13140"/>
                    <a:pt x="22914" y="11511"/>
                  </a:cubicBezTo>
                  <a:cubicBezTo>
                    <a:pt x="22697" y="9991"/>
                    <a:pt x="22154" y="8579"/>
                    <a:pt x="21394" y="7602"/>
                  </a:cubicBezTo>
                  <a:cubicBezTo>
                    <a:pt x="19982" y="5647"/>
                    <a:pt x="18027" y="4561"/>
                    <a:pt x="15747" y="4561"/>
                  </a:cubicBezTo>
                  <a:cubicBezTo>
                    <a:pt x="13032" y="4561"/>
                    <a:pt x="11077" y="5756"/>
                    <a:pt x="9774" y="8254"/>
                  </a:cubicBezTo>
                  <a:cubicBezTo>
                    <a:pt x="8471" y="10751"/>
                    <a:pt x="7819" y="13358"/>
                    <a:pt x="7710" y="16073"/>
                  </a:cubicBezTo>
                  <a:cubicBezTo>
                    <a:pt x="6950" y="16073"/>
                    <a:pt x="6082" y="16073"/>
                    <a:pt x="5104" y="15855"/>
                  </a:cubicBezTo>
                  <a:cubicBezTo>
                    <a:pt x="4127" y="15747"/>
                    <a:pt x="3475" y="15530"/>
                    <a:pt x="3041" y="15312"/>
                  </a:cubicBezTo>
                  <a:cubicBezTo>
                    <a:pt x="3041" y="14661"/>
                    <a:pt x="3041" y="13466"/>
                    <a:pt x="3041" y="11946"/>
                  </a:cubicBezTo>
                  <a:cubicBezTo>
                    <a:pt x="3041" y="9014"/>
                    <a:pt x="2824" y="6516"/>
                    <a:pt x="2498" y="4453"/>
                  </a:cubicBezTo>
                  <a:cubicBezTo>
                    <a:pt x="4887" y="3041"/>
                    <a:pt x="7493" y="1955"/>
                    <a:pt x="10317" y="1195"/>
                  </a:cubicBezTo>
                  <a:cubicBezTo>
                    <a:pt x="13140" y="434"/>
                    <a:pt x="15638" y="0"/>
                    <a:pt x="17919" y="0"/>
                  </a:cubicBezTo>
                  <a:cubicBezTo>
                    <a:pt x="22046" y="0"/>
                    <a:pt x="25195" y="1303"/>
                    <a:pt x="27584" y="3801"/>
                  </a:cubicBezTo>
                  <a:cubicBezTo>
                    <a:pt x="28996" y="5430"/>
                    <a:pt x="30082" y="7493"/>
                    <a:pt x="30625" y="10100"/>
                  </a:cubicBezTo>
                  <a:cubicBezTo>
                    <a:pt x="31168" y="12706"/>
                    <a:pt x="31494" y="16398"/>
                    <a:pt x="31494" y="20960"/>
                  </a:cubicBezTo>
                  <a:lnTo>
                    <a:pt x="31494" y="31928"/>
                  </a:lnTo>
                  <a:cubicBezTo>
                    <a:pt x="31494" y="33991"/>
                    <a:pt x="31602" y="35512"/>
                    <a:pt x="31928" y="36598"/>
                  </a:cubicBezTo>
                  <a:close/>
                  <a:moveTo>
                    <a:pt x="23349" y="24109"/>
                  </a:moveTo>
                  <a:cubicBezTo>
                    <a:pt x="20417" y="24543"/>
                    <a:pt x="18027" y="24978"/>
                    <a:pt x="16073" y="25521"/>
                  </a:cubicBezTo>
                  <a:cubicBezTo>
                    <a:pt x="14118" y="26064"/>
                    <a:pt x="12489" y="27150"/>
                    <a:pt x="11077" y="28561"/>
                  </a:cubicBezTo>
                  <a:cubicBezTo>
                    <a:pt x="9665" y="30082"/>
                    <a:pt x="8905" y="32145"/>
                    <a:pt x="8905" y="34752"/>
                  </a:cubicBezTo>
                  <a:cubicBezTo>
                    <a:pt x="8905" y="37032"/>
                    <a:pt x="9448" y="38878"/>
                    <a:pt x="10425" y="40073"/>
                  </a:cubicBezTo>
                  <a:cubicBezTo>
                    <a:pt x="11403" y="41267"/>
                    <a:pt x="12706" y="41919"/>
                    <a:pt x="14335" y="41919"/>
                  </a:cubicBezTo>
                  <a:cubicBezTo>
                    <a:pt x="15747" y="41919"/>
                    <a:pt x="17159" y="41376"/>
                    <a:pt x="18570" y="40399"/>
                  </a:cubicBezTo>
                  <a:cubicBezTo>
                    <a:pt x="19982" y="39421"/>
                    <a:pt x="21068" y="37792"/>
                    <a:pt x="21937" y="35729"/>
                  </a:cubicBezTo>
                  <a:cubicBezTo>
                    <a:pt x="22806" y="33557"/>
                    <a:pt x="23240" y="30951"/>
                    <a:pt x="23240" y="27801"/>
                  </a:cubicBezTo>
                  <a:lnTo>
                    <a:pt x="23240" y="24000"/>
                  </a:ln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8AC0788F-16A3-A35D-9AC0-610A38659D93}"/>
                </a:ext>
              </a:extLst>
            </p:cNvPr>
            <p:cNvSpPr/>
            <p:nvPr/>
          </p:nvSpPr>
          <p:spPr>
            <a:xfrm>
              <a:off x="695248" y="663146"/>
              <a:ext cx="20742" cy="69828"/>
            </a:xfrm>
            <a:custGeom>
              <a:avLst/>
              <a:gdLst>
                <a:gd name="connsiteX0" fmla="*/ 543 w 20742"/>
                <a:gd name="connsiteY0" fmla="*/ 65702 h 69828"/>
                <a:gd name="connsiteX1" fmla="*/ 5539 w 20742"/>
                <a:gd name="connsiteY1" fmla="*/ 63856 h 69828"/>
                <a:gd name="connsiteX2" fmla="*/ 6842 w 20742"/>
                <a:gd name="connsiteY2" fmla="*/ 57014 h 69828"/>
                <a:gd name="connsiteX3" fmla="*/ 6842 w 20742"/>
                <a:gd name="connsiteY3" fmla="*/ 37249 h 69828"/>
                <a:gd name="connsiteX4" fmla="*/ 6407 w 20742"/>
                <a:gd name="connsiteY4" fmla="*/ 33123 h 69828"/>
                <a:gd name="connsiteX5" fmla="*/ 4453 w 20742"/>
                <a:gd name="connsiteY5" fmla="*/ 30842 h 69828"/>
                <a:gd name="connsiteX6" fmla="*/ 0 w 20742"/>
                <a:gd name="connsiteY6" fmla="*/ 30082 h 69828"/>
                <a:gd name="connsiteX7" fmla="*/ 869 w 20742"/>
                <a:gd name="connsiteY7" fmla="*/ 26389 h 69828"/>
                <a:gd name="connsiteX8" fmla="*/ 7276 w 20742"/>
                <a:gd name="connsiteY8" fmla="*/ 25303 h 69828"/>
                <a:gd name="connsiteX9" fmla="*/ 13032 w 20742"/>
                <a:gd name="connsiteY9" fmla="*/ 23023 h 69828"/>
                <a:gd name="connsiteX10" fmla="*/ 14987 w 20742"/>
                <a:gd name="connsiteY10" fmla="*/ 27041 h 69828"/>
                <a:gd name="connsiteX11" fmla="*/ 14987 w 20742"/>
                <a:gd name="connsiteY11" fmla="*/ 56906 h 69828"/>
                <a:gd name="connsiteX12" fmla="*/ 16181 w 20742"/>
                <a:gd name="connsiteY12" fmla="*/ 63747 h 69828"/>
                <a:gd name="connsiteX13" fmla="*/ 20308 w 20742"/>
                <a:gd name="connsiteY13" fmla="*/ 65594 h 69828"/>
                <a:gd name="connsiteX14" fmla="*/ 20742 w 20742"/>
                <a:gd name="connsiteY14" fmla="*/ 69829 h 69828"/>
                <a:gd name="connsiteX15" fmla="*/ 10426 w 20742"/>
                <a:gd name="connsiteY15" fmla="*/ 69503 h 69828"/>
                <a:gd name="connsiteX16" fmla="*/ 0 w 20742"/>
                <a:gd name="connsiteY16" fmla="*/ 69829 h 69828"/>
                <a:gd name="connsiteX17" fmla="*/ 434 w 20742"/>
                <a:gd name="connsiteY17" fmla="*/ 65594 h 69828"/>
                <a:gd name="connsiteX18" fmla="*/ 6407 w 20742"/>
                <a:gd name="connsiteY18" fmla="*/ 10208 h 69828"/>
                <a:gd name="connsiteX19" fmla="*/ 4887 w 20742"/>
                <a:gd name="connsiteY19" fmla="*/ 6082 h 69828"/>
                <a:gd name="connsiteX20" fmla="*/ 6516 w 20742"/>
                <a:gd name="connsiteY20" fmla="*/ 1738 h 69828"/>
                <a:gd name="connsiteX21" fmla="*/ 10317 w 20742"/>
                <a:gd name="connsiteY21" fmla="*/ 0 h 69828"/>
                <a:gd name="connsiteX22" fmla="*/ 14226 w 20742"/>
                <a:gd name="connsiteY22" fmla="*/ 1738 h 69828"/>
                <a:gd name="connsiteX23" fmla="*/ 15747 w 20742"/>
                <a:gd name="connsiteY23" fmla="*/ 6082 h 69828"/>
                <a:gd name="connsiteX24" fmla="*/ 14118 w 20742"/>
                <a:gd name="connsiteY24" fmla="*/ 10100 h 69828"/>
                <a:gd name="connsiteX25" fmla="*/ 10208 w 20742"/>
                <a:gd name="connsiteY25" fmla="*/ 11837 h 69828"/>
                <a:gd name="connsiteX26" fmla="*/ 6407 w 20742"/>
                <a:gd name="connsiteY26" fmla="*/ 10100 h 6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2" h="69828">
                  <a:moveTo>
                    <a:pt x="543" y="65702"/>
                  </a:moveTo>
                  <a:cubicBezTo>
                    <a:pt x="2932" y="65702"/>
                    <a:pt x="4670" y="65050"/>
                    <a:pt x="5539" y="63856"/>
                  </a:cubicBezTo>
                  <a:cubicBezTo>
                    <a:pt x="6407" y="62661"/>
                    <a:pt x="6842" y="60381"/>
                    <a:pt x="6842" y="57014"/>
                  </a:cubicBezTo>
                  <a:lnTo>
                    <a:pt x="6842" y="37249"/>
                  </a:lnTo>
                  <a:cubicBezTo>
                    <a:pt x="6842" y="35512"/>
                    <a:pt x="6733" y="34100"/>
                    <a:pt x="6407" y="33123"/>
                  </a:cubicBezTo>
                  <a:cubicBezTo>
                    <a:pt x="6082" y="32145"/>
                    <a:pt x="5430" y="31385"/>
                    <a:pt x="4453" y="30842"/>
                  </a:cubicBezTo>
                  <a:cubicBezTo>
                    <a:pt x="3475" y="30299"/>
                    <a:pt x="1955" y="30082"/>
                    <a:pt x="0" y="30082"/>
                  </a:cubicBezTo>
                  <a:cubicBezTo>
                    <a:pt x="0" y="28561"/>
                    <a:pt x="217" y="27367"/>
                    <a:pt x="869" y="26389"/>
                  </a:cubicBezTo>
                  <a:cubicBezTo>
                    <a:pt x="2389" y="26389"/>
                    <a:pt x="4561" y="26064"/>
                    <a:pt x="7276" y="25303"/>
                  </a:cubicBezTo>
                  <a:cubicBezTo>
                    <a:pt x="10100" y="24543"/>
                    <a:pt x="11946" y="23783"/>
                    <a:pt x="13032" y="23023"/>
                  </a:cubicBezTo>
                  <a:cubicBezTo>
                    <a:pt x="14335" y="23457"/>
                    <a:pt x="14987" y="24869"/>
                    <a:pt x="14987" y="27041"/>
                  </a:cubicBezTo>
                  <a:lnTo>
                    <a:pt x="14987" y="56906"/>
                  </a:lnTo>
                  <a:cubicBezTo>
                    <a:pt x="14987" y="60272"/>
                    <a:pt x="15421" y="62553"/>
                    <a:pt x="16181" y="63747"/>
                  </a:cubicBezTo>
                  <a:cubicBezTo>
                    <a:pt x="16941" y="64942"/>
                    <a:pt x="18353" y="65594"/>
                    <a:pt x="20308" y="65594"/>
                  </a:cubicBezTo>
                  <a:cubicBezTo>
                    <a:pt x="20634" y="66679"/>
                    <a:pt x="20742" y="68200"/>
                    <a:pt x="20742" y="69829"/>
                  </a:cubicBezTo>
                  <a:cubicBezTo>
                    <a:pt x="17593" y="69612"/>
                    <a:pt x="14118" y="69503"/>
                    <a:pt x="10426" y="69503"/>
                  </a:cubicBezTo>
                  <a:cubicBezTo>
                    <a:pt x="6516" y="69503"/>
                    <a:pt x="3041" y="69503"/>
                    <a:pt x="0" y="69829"/>
                  </a:cubicBezTo>
                  <a:cubicBezTo>
                    <a:pt x="0" y="67983"/>
                    <a:pt x="109" y="66571"/>
                    <a:pt x="434" y="65594"/>
                  </a:cubicBezTo>
                  <a:close/>
                  <a:moveTo>
                    <a:pt x="6407" y="10208"/>
                  </a:moveTo>
                  <a:cubicBezTo>
                    <a:pt x="5321" y="9122"/>
                    <a:pt x="4887" y="7710"/>
                    <a:pt x="4887" y="6082"/>
                  </a:cubicBezTo>
                  <a:cubicBezTo>
                    <a:pt x="4887" y="4344"/>
                    <a:pt x="5430" y="2932"/>
                    <a:pt x="6516" y="1738"/>
                  </a:cubicBezTo>
                  <a:cubicBezTo>
                    <a:pt x="7602" y="543"/>
                    <a:pt x="8797" y="0"/>
                    <a:pt x="10317" y="0"/>
                  </a:cubicBezTo>
                  <a:cubicBezTo>
                    <a:pt x="11946" y="0"/>
                    <a:pt x="13249" y="543"/>
                    <a:pt x="14226" y="1738"/>
                  </a:cubicBezTo>
                  <a:cubicBezTo>
                    <a:pt x="15204" y="2824"/>
                    <a:pt x="15747" y="4344"/>
                    <a:pt x="15747" y="6082"/>
                  </a:cubicBezTo>
                  <a:cubicBezTo>
                    <a:pt x="15747" y="7602"/>
                    <a:pt x="15204" y="8905"/>
                    <a:pt x="14118" y="10100"/>
                  </a:cubicBezTo>
                  <a:cubicBezTo>
                    <a:pt x="13032" y="11294"/>
                    <a:pt x="11729" y="11837"/>
                    <a:pt x="10208" y="11837"/>
                  </a:cubicBezTo>
                  <a:cubicBezTo>
                    <a:pt x="8688" y="11837"/>
                    <a:pt x="7385" y="11294"/>
                    <a:pt x="6407" y="10100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655E4558-6428-73BF-19B1-4845797C2261}"/>
                </a:ext>
              </a:extLst>
            </p:cNvPr>
            <p:cNvSpPr/>
            <p:nvPr/>
          </p:nvSpPr>
          <p:spPr>
            <a:xfrm>
              <a:off x="722506" y="661300"/>
              <a:ext cx="20742" cy="71783"/>
            </a:xfrm>
            <a:custGeom>
              <a:avLst/>
              <a:gdLst>
                <a:gd name="connsiteX0" fmla="*/ 543 w 20742"/>
                <a:gd name="connsiteY0" fmla="*/ 67548 h 71783"/>
                <a:gd name="connsiteX1" fmla="*/ 5539 w 20742"/>
                <a:gd name="connsiteY1" fmla="*/ 65702 h 71783"/>
                <a:gd name="connsiteX2" fmla="*/ 6842 w 20742"/>
                <a:gd name="connsiteY2" fmla="*/ 58860 h 71783"/>
                <a:gd name="connsiteX3" fmla="*/ 6842 w 20742"/>
                <a:gd name="connsiteY3" fmla="*/ 14226 h 71783"/>
                <a:gd name="connsiteX4" fmla="*/ 6407 w 20742"/>
                <a:gd name="connsiteY4" fmla="*/ 10100 h 71783"/>
                <a:gd name="connsiteX5" fmla="*/ 4453 w 20742"/>
                <a:gd name="connsiteY5" fmla="*/ 7819 h 71783"/>
                <a:gd name="connsiteX6" fmla="*/ 0 w 20742"/>
                <a:gd name="connsiteY6" fmla="*/ 7059 h 71783"/>
                <a:gd name="connsiteX7" fmla="*/ 869 w 20742"/>
                <a:gd name="connsiteY7" fmla="*/ 3367 h 71783"/>
                <a:gd name="connsiteX8" fmla="*/ 7276 w 20742"/>
                <a:gd name="connsiteY8" fmla="*/ 2281 h 71783"/>
                <a:gd name="connsiteX9" fmla="*/ 13032 w 20742"/>
                <a:gd name="connsiteY9" fmla="*/ 0 h 71783"/>
                <a:gd name="connsiteX10" fmla="*/ 14987 w 20742"/>
                <a:gd name="connsiteY10" fmla="*/ 4018 h 71783"/>
                <a:gd name="connsiteX11" fmla="*/ 14987 w 20742"/>
                <a:gd name="connsiteY11" fmla="*/ 58860 h 71783"/>
                <a:gd name="connsiteX12" fmla="*/ 16181 w 20742"/>
                <a:gd name="connsiteY12" fmla="*/ 65702 h 71783"/>
                <a:gd name="connsiteX13" fmla="*/ 20308 w 20742"/>
                <a:gd name="connsiteY13" fmla="*/ 67548 h 71783"/>
                <a:gd name="connsiteX14" fmla="*/ 20742 w 20742"/>
                <a:gd name="connsiteY14" fmla="*/ 71784 h 71783"/>
                <a:gd name="connsiteX15" fmla="*/ 10425 w 20742"/>
                <a:gd name="connsiteY15" fmla="*/ 71458 h 71783"/>
                <a:gd name="connsiteX16" fmla="*/ 0 w 20742"/>
                <a:gd name="connsiteY16" fmla="*/ 71784 h 71783"/>
                <a:gd name="connsiteX17" fmla="*/ 434 w 20742"/>
                <a:gd name="connsiteY17" fmla="*/ 67548 h 7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42" h="71783">
                  <a:moveTo>
                    <a:pt x="543" y="67548"/>
                  </a:moveTo>
                  <a:cubicBezTo>
                    <a:pt x="2932" y="67548"/>
                    <a:pt x="4670" y="66897"/>
                    <a:pt x="5539" y="65702"/>
                  </a:cubicBezTo>
                  <a:cubicBezTo>
                    <a:pt x="6407" y="64508"/>
                    <a:pt x="6842" y="62227"/>
                    <a:pt x="6842" y="58860"/>
                  </a:cubicBezTo>
                  <a:lnTo>
                    <a:pt x="6842" y="14226"/>
                  </a:lnTo>
                  <a:cubicBezTo>
                    <a:pt x="6842" y="12489"/>
                    <a:pt x="6733" y="11077"/>
                    <a:pt x="6407" y="10100"/>
                  </a:cubicBezTo>
                  <a:cubicBezTo>
                    <a:pt x="6081" y="9122"/>
                    <a:pt x="5430" y="8362"/>
                    <a:pt x="4453" y="7819"/>
                  </a:cubicBezTo>
                  <a:cubicBezTo>
                    <a:pt x="3475" y="7385"/>
                    <a:pt x="1955" y="7059"/>
                    <a:pt x="0" y="7059"/>
                  </a:cubicBezTo>
                  <a:cubicBezTo>
                    <a:pt x="0" y="5539"/>
                    <a:pt x="326" y="4344"/>
                    <a:pt x="869" y="3367"/>
                  </a:cubicBezTo>
                  <a:cubicBezTo>
                    <a:pt x="2389" y="3367"/>
                    <a:pt x="4561" y="3041"/>
                    <a:pt x="7276" y="2281"/>
                  </a:cubicBezTo>
                  <a:cubicBezTo>
                    <a:pt x="9991" y="1520"/>
                    <a:pt x="11946" y="760"/>
                    <a:pt x="13032" y="0"/>
                  </a:cubicBezTo>
                  <a:cubicBezTo>
                    <a:pt x="14335" y="434"/>
                    <a:pt x="14987" y="1846"/>
                    <a:pt x="14987" y="4018"/>
                  </a:cubicBezTo>
                  <a:lnTo>
                    <a:pt x="14987" y="58860"/>
                  </a:lnTo>
                  <a:cubicBezTo>
                    <a:pt x="14987" y="62227"/>
                    <a:pt x="15421" y="64508"/>
                    <a:pt x="16181" y="65702"/>
                  </a:cubicBezTo>
                  <a:cubicBezTo>
                    <a:pt x="16941" y="66897"/>
                    <a:pt x="18353" y="67548"/>
                    <a:pt x="20308" y="67548"/>
                  </a:cubicBezTo>
                  <a:cubicBezTo>
                    <a:pt x="20634" y="68634"/>
                    <a:pt x="20742" y="70155"/>
                    <a:pt x="20742" y="71784"/>
                  </a:cubicBezTo>
                  <a:cubicBezTo>
                    <a:pt x="17593" y="71566"/>
                    <a:pt x="14118" y="71458"/>
                    <a:pt x="10425" y="71458"/>
                  </a:cubicBezTo>
                  <a:cubicBezTo>
                    <a:pt x="6516" y="71458"/>
                    <a:pt x="3041" y="71458"/>
                    <a:pt x="0" y="71784"/>
                  </a:cubicBezTo>
                  <a:cubicBezTo>
                    <a:pt x="0" y="69937"/>
                    <a:pt x="109" y="68526"/>
                    <a:pt x="434" y="67548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3B8B99A0-22FB-7C0C-ADC8-78BA04A9ED17}"/>
                </a:ext>
              </a:extLst>
            </p:cNvPr>
            <p:cNvSpPr/>
            <p:nvPr/>
          </p:nvSpPr>
          <p:spPr>
            <a:xfrm>
              <a:off x="749764" y="663146"/>
              <a:ext cx="20742" cy="69828"/>
            </a:xfrm>
            <a:custGeom>
              <a:avLst/>
              <a:gdLst>
                <a:gd name="connsiteX0" fmla="*/ 543 w 20742"/>
                <a:gd name="connsiteY0" fmla="*/ 65702 h 69828"/>
                <a:gd name="connsiteX1" fmla="*/ 5539 w 20742"/>
                <a:gd name="connsiteY1" fmla="*/ 63856 h 69828"/>
                <a:gd name="connsiteX2" fmla="*/ 6842 w 20742"/>
                <a:gd name="connsiteY2" fmla="*/ 57014 h 69828"/>
                <a:gd name="connsiteX3" fmla="*/ 6842 w 20742"/>
                <a:gd name="connsiteY3" fmla="*/ 37249 h 69828"/>
                <a:gd name="connsiteX4" fmla="*/ 6407 w 20742"/>
                <a:gd name="connsiteY4" fmla="*/ 33123 h 69828"/>
                <a:gd name="connsiteX5" fmla="*/ 4452 w 20742"/>
                <a:gd name="connsiteY5" fmla="*/ 30842 h 69828"/>
                <a:gd name="connsiteX6" fmla="*/ 0 w 20742"/>
                <a:gd name="connsiteY6" fmla="*/ 30082 h 69828"/>
                <a:gd name="connsiteX7" fmla="*/ 869 w 20742"/>
                <a:gd name="connsiteY7" fmla="*/ 26389 h 69828"/>
                <a:gd name="connsiteX8" fmla="*/ 7276 w 20742"/>
                <a:gd name="connsiteY8" fmla="*/ 25303 h 69828"/>
                <a:gd name="connsiteX9" fmla="*/ 13032 w 20742"/>
                <a:gd name="connsiteY9" fmla="*/ 23023 h 69828"/>
                <a:gd name="connsiteX10" fmla="*/ 14987 w 20742"/>
                <a:gd name="connsiteY10" fmla="*/ 27041 h 69828"/>
                <a:gd name="connsiteX11" fmla="*/ 14987 w 20742"/>
                <a:gd name="connsiteY11" fmla="*/ 56906 h 69828"/>
                <a:gd name="connsiteX12" fmla="*/ 16181 w 20742"/>
                <a:gd name="connsiteY12" fmla="*/ 63747 h 69828"/>
                <a:gd name="connsiteX13" fmla="*/ 20308 w 20742"/>
                <a:gd name="connsiteY13" fmla="*/ 65594 h 69828"/>
                <a:gd name="connsiteX14" fmla="*/ 20742 w 20742"/>
                <a:gd name="connsiteY14" fmla="*/ 69829 h 69828"/>
                <a:gd name="connsiteX15" fmla="*/ 10425 w 20742"/>
                <a:gd name="connsiteY15" fmla="*/ 69503 h 69828"/>
                <a:gd name="connsiteX16" fmla="*/ 0 w 20742"/>
                <a:gd name="connsiteY16" fmla="*/ 69829 h 69828"/>
                <a:gd name="connsiteX17" fmla="*/ 434 w 20742"/>
                <a:gd name="connsiteY17" fmla="*/ 65594 h 69828"/>
                <a:gd name="connsiteX18" fmla="*/ 6407 w 20742"/>
                <a:gd name="connsiteY18" fmla="*/ 10208 h 69828"/>
                <a:gd name="connsiteX19" fmla="*/ 4887 w 20742"/>
                <a:gd name="connsiteY19" fmla="*/ 6082 h 69828"/>
                <a:gd name="connsiteX20" fmla="*/ 6516 w 20742"/>
                <a:gd name="connsiteY20" fmla="*/ 1738 h 69828"/>
                <a:gd name="connsiteX21" fmla="*/ 10317 w 20742"/>
                <a:gd name="connsiteY21" fmla="*/ 0 h 69828"/>
                <a:gd name="connsiteX22" fmla="*/ 14226 w 20742"/>
                <a:gd name="connsiteY22" fmla="*/ 1738 h 69828"/>
                <a:gd name="connsiteX23" fmla="*/ 15747 w 20742"/>
                <a:gd name="connsiteY23" fmla="*/ 6082 h 69828"/>
                <a:gd name="connsiteX24" fmla="*/ 14118 w 20742"/>
                <a:gd name="connsiteY24" fmla="*/ 10100 h 69828"/>
                <a:gd name="connsiteX25" fmla="*/ 10208 w 20742"/>
                <a:gd name="connsiteY25" fmla="*/ 11837 h 69828"/>
                <a:gd name="connsiteX26" fmla="*/ 6407 w 20742"/>
                <a:gd name="connsiteY26" fmla="*/ 10100 h 6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2" h="69828">
                  <a:moveTo>
                    <a:pt x="543" y="65702"/>
                  </a:moveTo>
                  <a:cubicBezTo>
                    <a:pt x="2932" y="65702"/>
                    <a:pt x="4670" y="65050"/>
                    <a:pt x="5539" y="63856"/>
                  </a:cubicBezTo>
                  <a:cubicBezTo>
                    <a:pt x="6407" y="62661"/>
                    <a:pt x="6842" y="60381"/>
                    <a:pt x="6842" y="57014"/>
                  </a:cubicBezTo>
                  <a:lnTo>
                    <a:pt x="6842" y="37249"/>
                  </a:lnTo>
                  <a:cubicBezTo>
                    <a:pt x="6842" y="35512"/>
                    <a:pt x="6733" y="34100"/>
                    <a:pt x="6407" y="33123"/>
                  </a:cubicBezTo>
                  <a:cubicBezTo>
                    <a:pt x="6081" y="32145"/>
                    <a:pt x="5430" y="31385"/>
                    <a:pt x="4452" y="30842"/>
                  </a:cubicBezTo>
                  <a:cubicBezTo>
                    <a:pt x="3475" y="30299"/>
                    <a:pt x="1955" y="30082"/>
                    <a:pt x="0" y="30082"/>
                  </a:cubicBezTo>
                  <a:cubicBezTo>
                    <a:pt x="0" y="28561"/>
                    <a:pt x="217" y="27367"/>
                    <a:pt x="869" y="26389"/>
                  </a:cubicBezTo>
                  <a:cubicBezTo>
                    <a:pt x="2389" y="26389"/>
                    <a:pt x="4561" y="26064"/>
                    <a:pt x="7276" y="25303"/>
                  </a:cubicBezTo>
                  <a:cubicBezTo>
                    <a:pt x="10100" y="24543"/>
                    <a:pt x="11946" y="23783"/>
                    <a:pt x="13032" y="23023"/>
                  </a:cubicBezTo>
                  <a:cubicBezTo>
                    <a:pt x="14335" y="23457"/>
                    <a:pt x="14987" y="24869"/>
                    <a:pt x="14987" y="27041"/>
                  </a:cubicBezTo>
                  <a:lnTo>
                    <a:pt x="14987" y="56906"/>
                  </a:lnTo>
                  <a:cubicBezTo>
                    <a:pt x="14987" y="60272"/>
                    <a:pt x="15421" y="62553"/>
                    <a:pt x="16181" y="63747"/>
                  </a:cubicBezTo>
                  <a:cubicBezTo>
                    <a:pt x="16941" y="64942"/>
                    <a:pt x="18353" y="65594"/>
                    <a:pt x="20308" y="65594"/>
                  </a:cubicBezTo>
                  <a:cubicBezTo>
                    <a:pt x="20634" y="66679"/>
                    <a:pt x="20742" y="68200"/>
                    <a:pt x="20742" y="69829"/>
                  </a:cubicBezTo>
                  <a:cubicBezTo>
                    <a:pt x="17593" y="69612"/>
                    <a:pt x="14118" y="69503"/>
                    <a:pt x="10425" y="69503"/>
                  </a:cubicBezTo>
                  <a:cubicBezTo>
                    <a:pt x="6516" y="69503"/>
                    <a:pt x="3041" y="69503"/>
                    <a:pt x="0" y="69829"/>
                  </a:cubicBezTo>
                  <a:cubicBezTo>
                    <a:pt x="0" y="67983"/>
                    <a:pt x="109" y="66571"/>
                    <a:pt x="434" y="65594"/>
                  </a:cubicBezTo>
                  <a:close/>
                  <a:moveTo>
                    <a:pt x="6407" y="10208"/>
                  </a:moveTo>
                  <a:cubicBezTo>
                    <a:pt x="5321" y="9122"/>
                    <a:pt x="4887" y="7710"/>
                    <a:pt x="4887" y="6082"/>
                  </a:cubicBezTo>
                  <a:cubicBezTo>
                    <a:pt x="4887" y="4344"/>
                    <a:pt x="5430" y="2932"/>
                    <a:pt x="6516" y="1738"/>
                  </a:cubicBezTo>
                  <a:cubicBezTo>
                    <a:pt x="7602" y="543"/>
                    <a:pt x="8796" y="0"/>
                    <a:pt x="10317" y="0"/>
                  </a:cubicBezTo>
                  <a:cubicBezTo>
                    <a:pt x="11946" y="0"/>
                    <a:pt x="13249" y="543"/>
                    <a:pt x="14226" y="1738"/>
                  </a:cubicBezTo>
                  <a:cubicBezTo>
                    <a:pt x="15204" y="2824"/>
                    <a:pt x="15747" y="4344"/>
                    <a:pt x="15747" y="6082"/>
                  </a:cubicBezTo>
                  <a:cubicBezTo>
                    <a:pt x="15747" y="7602"/>
                    <a:pt x="15204" y="8905"/>
                    <a:pt x="14118" y="10100"/>
                  </a:cubicBezTo>
                  <a:cubicBezTo>
                    <a:pt x="13032" y="11294"/>
                    <a:pt x="11729" y="11837"/>
                    <a:pt x="10208" y="11837"/>
                  </a:cubicBezTo>
                  <a:cubicBezTo>
                    <a:pt x="8688" y="11837"/>
                    <a:pt x="7385" y="11294"/>
                    <a:pt x="6407" y="10100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AA17B4E1-95E4-BE3D-F391-EA1692B6E665}"/>
                </a:ext>
              </a:extLst>
            </p:cNvPr>
            <p:cNvSpPr/>
            <p:nvPr/>
          </p:nvSpPr>
          <p:spPr>
            <a:xfrm>
              <a:off x="776914" y="686277"/>
              <a:ext cx="48000" cy="46914"/>
            </a:xfrm>
            <a:custGeom>
              <a:avLst/>
              <a:gdLst>
                <a:gd name="connsiteX0" fmla="*/ 48001 w 48000"/>
                <a:gd name="connsiteY0" fmla="*/ 46915 h 46914"/>
                <a:gd name="connsiteX1" fmla="*/ 38118 w 48000"/>
                <a:gd name="connsiteY1" fmla="*/ 46589 h 46914"/>
                <a:gd name="connsiteX2" fmla="*/ 29104 w 48000"/>
                <a:gd name="connsiteY2" fmla="*/ 46806 h 46914"/>
                <a:gd name="connsiteX3" fmla="*/ 27258 w 48000"/>
                <a:gd name="connsiteY3" fmla="*/ 46806 h 46914"/>
                <a:gd name="connsiteX4" fmla="*/ 27693 w 48000"/>
                <a:gd name="connsiteY4" fmla="*/ 42571 h 46914"/>
                <a:gd name="connsiteX5" fmla="*/ 32471 w 48000"/>
                <a:gd name="connsiteY5" fmla="*/ 40724 h 46914"/>
                <a:gd name="connsiteX6" fmla="*/ 33883 w 48000"/>
                <a:gd name="connsiteY6" fmla="*/ 33991 h 46914"/>
                <a:gd name="connsiteX7" fmla="*/ 33883 w 48000"/>
                <a:gd name="connsiteY7" fmla="*/ 18788 h 46914"/>
                <a:gd name="connsiteX8" fmla="*/ 31602 w 48000"/>
                <a:gd name="connsiteY8" fmla="*/ 9448 h 46914"/>
                <a:gd name="connsiteX9" fmla="*/ 25412 w 48000"/>
                <a:gd name="connsiteY9" fmla="*/ 6624 h 46914"/>
                <a:gd name="connsiteX10" fmla="*/ 20525 w 48000"/>
                <a:gd name="connsiteY10" fmla="*/ 8362 h 46914"/>
                <a:gd name="connsiteX11" fmla="*/ 16616 w 48000"/>
                <a:gd name="connsiteY11" fmla="*/ 13792 h 46914"/>
                <a:gd name="connsiteX12" fmla="*/ 15095 w 48000"/>
                <a:gd name="connsiteY12" fmla="*/ 23240 h 46914"/>
                <a:gd name="connsiteX13" fmla="*/ 15095 w 48000"/>
                <a:gd name="connsiteY13" fmla="*/ 33883 h 46914"/>
                <a:gd name="connsiteX14" fmla="*/ 16507 w 48000"/>
                <a:gd name="connsiteY14" fmla="*/ 40724 h 46914"/>
                <a:gd name="connsiteX15" fmla="*/ 21394 w 48000"/>
                <a:gd name="connsiteY15" fmla="*/ 42571 h 46914"/>
                <a:gd name="connsiteX16" fmla="*/ 21828 w 48000"/>
                <a:gd name="connsiteY16" fmla="*/ 46806 h 46914"/>
                <a:gd name="connsiteX17" fmla="*/ 10968 w 48000"/>
                <a:gd name="connsiteY17" fmla="*/ 46480 h 46914"/>
                <a:gd name="connsiteX18" fmla="*/ 109 w 48000"/>
                <a:gd name="connsiteY18" fmla="*/ 46806 h 46914"/>
                <a:gd name="connsiteX19" fmla="*/ 543 w 48000"/>
                <a:gd name="connsiteY19" fmla="*/ 42571 h 46914"/>
                <a:gd name="connsiteX20" fmla="*/ 5430 w 48000"/>
                <a:gd name="connsiteY20" fmla="*/ 40724 h 46914"/>
                <a:gd name="connsiteX21" fmla="*/ 6842 w 48000"/>
                <a:gd name="connsiteY21" fmla="*/ 33883 h 46914"/>
                <a:gd name="connsiteX22" fmla="*/ 6842 w 48000"/>
                <a:gd name="connsiteY22" fmla="*/ 14118 h 46914"/>
                <a:gd name="connsiteX23" fmla="*/ 6299 w 48000"/>
                <a:gd name="connsiteY23" fmla="*/ 10100 h 46914"/>
                <a:gd name="connsiteX24" fmla="*/ 4344 w 48000"/>
                <a:gd name="connsiteY24" fmla="*/ 7928 h 46914"/>
                <a:gd name="connsiteX25" fmla="*/ 0 w 48000"/>
                <a:gd name="connsiteY25" fmla="*/ 7059 h 46914"/>
                <a:gd name="connsiteX26" fmla="*/ 869 w 48000"/>
                <a:gd name="connsiteY26" fmla="*/ 3367 h 46914"/>
                <a:gd name="connsiteX27" fmla="*/ 7276 w 48000"/>
                <a:gd name="connsiteY27" fmla="*/ 2172 h 46914"/>
                <a:gd name="connsiteX28" fmla="*/ 13032 w 48000"/>
                <a:gd name="connsiteY28" fmla="*/ 0 h 46914"/>
                <a:gd name="connsiteX29" fmla="*/ 14987 w 48000"/>
                <a:gd name="connsiteY29" fmla="*/ 4344 h 46914"/>
                <a:gd name="connsiteX30" fmla="*/ 14335 w 48000"/>
                <a:gd name="connsiteY30" fmla="*/ 10208 h 46914"/>
                <a:gd name="connsiteX31" fmla="*/ 14878 w 48000"/>
                <a:gd name="connsiteY31" fmla="*/ 9122 h 46914"/>
                <a:gd name="connsiteX32" fmla="*/ 15747 w 48000"/>
                <a:gd name="connsiteY32" fmla="*/ 7602 h 46914"/>
                <a:gd name="connsiteX33" fmla="*/ 21068 w 48000"/>
                <a:gd name="connsiteY33" fmla="*/ 2606 h 46914"/>
                <a:gd name="connsiteX34" fmla="*/ 28887 w 48000"/>
                <a:gd name="connsiteY34" fmla="*/ 434 h 46914"/>
                <a:gd name="connsiteX35" fmla="*/ 38227 w 48000"/>
                <a:gd name="connsiteY35" fmla="*/ 4344 h 46914"/>
                <a:gd name="connsiteX36" fmla="*/ 41810 w 48000"/>
                <a:gd name="connsiteY36" fmla="*/ 16724 h 46914"/>
                <a:gd name="connsiteX37" fmla="*/ 41810 w 48000"/>
                <a:gd name="connsiteY37" fmla="*/ 33883 h 46914"/>
                <a:gd name="connsiteX38" fmla="*/ 43114 w 48000"/>
                <a:gd name="connsiteY38" fmla="*/ 40724 h 46914"/>
                <a:gd name="connsiteX39" fmla="*/ 47240 w 48000"/>
                <a:gd name="connsiteY39" fmla="*/ 42571 h 46914"/>
                <a:gd name="connsiteX40" fmla="*/ 47675 w 48000"/>
                <a:gd name="connsiteY40" fmla="*/ 46806 h 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000" h="46914">
                  <a:moveTo>
                    <a:pt x="48001" y="46915"/>
                  </a:moveTo>
                  <a:cubicBezTo>
                    <a:pt x="45394" y="46697"/>
                    <a:pt x="42136" y="46589"/>
                    <a:pt x="38118" y="46589"/>
                  </a:cubicBezTo>
                  <a:cubicBezTo>
                    <a:pt x="35620" y="46589"/>
                    <a:pt x="32580" y="46589"/>
                    <a:pt x="29104" y="46806"/>
                  </a:cubicBezTo>
                  <a:cubicBezTo>
                    <a:pt x="28670" y="46806"/>
                    <a:pt x="28127" y="46806"/>
                    <a:pt x="27258" y="46806"/>
                  </a:cubicBezTo>
                  <a:cubicBezTo>
                    <a:pt x="27258" y="44851"/>
                    <a:pt x="27367" y="43439"/>
                    <a:pt x="27693" y="42571"/>
                  </a:cubicBezTo>
                  <a:cubicBezTo>
                    <a:pt x="29973" y="42571"/>
                    <a:pt x="31494" y="41919"/>
                    <a:pt x="32471" y="40724"/>
                  </a:cubicBezTo>
                  <a:cubicBezTo>
                    <a:pt x="33448" y="39421"/>
                    <a:pt x="33883" y="37141"/>
                    <a:pt x="33883" y="33991"/>
                  </a:cubicBezTo>
                  <a:lnTo>
                    <a:pt x="33883" y="18788"/>
                  </a:lnTo>
                  <a:cubicBezTo>
                    <a:pt x="33883" y="14444"/>
                    <a:pt x="33123" y="11294"/>
                    <a:pt x="31602" y="9448"/>
                  </a:cubicBezTo>
                  <a:cubicBezTo>
                    <a:pt x="30082" y="7602"/>
                    <a:pt x="28018" y="6624"/>
                    <a:pt x="25412" y="6624"/>
                  </a:cubicBezTo>
                  <a:cubicBezTo>
                    <a:pt x="23674" y="6624"/>
                    <a:pt x="22045" y="7168"/>
                    <a:pt x="20525" y="8362"/>
                  </a:cubicBezTo>
                  <a:cubicBezTo>
                    <a:pt x="18896" y="9448"/>
                    <a:pt x="17702" y="11294"/>
                    <a:pt x="16616" y="13792"/>
                  </a:cubicBezTo>
                  <a:cubicBezTo>
                    <a:pt x="15638" y="16290"/>
                    <a:pt x="15095" y="19439"/>
                    <a:pt x="15095" y="23240"/>
                  </a:cubicBezTo>
                  <a:lnTo>
                    <a:pt x="15095" y="33883"/>
                  </a:lnTo>
                  <a:cubicBezTo>
                    <a:pt x="15095" y="37249"/>
                    <a:pt x="15530" y="39530"/>
                    <a:pt x="16507" y="40724"/>
                  </a:cubicBezTo>
                  <a:cubicBezTo>
                    <a:pt x="17376" y="41919"/>
                    <a:pt x="19005" y="42571"/>
                    <a:pt x="21394" y="42571"/>
                  </a:cubicBezTo>
                  <a:cubicBezTo>
                    <a:pt x="21720" y="43548"/>
                    <a:pt x="21828" y="44960"/>
                    <a:pt x="21828" y="46806"/>
                  </a:cubicBezTo>
                  <a:cubicBezTo>
                    <a:pt x="16724" y="46589"/>
                    <a:pt x="13140" y="46480"/>
                    <a:pt x="10968" y="46480"/>
                  </a:cubicBezTo>
                  <a:cubicBezTo>
                    <a:pt x="6407" y="46480"/>
                    <a:pt x="2715" y="46480"/>
                    <a:pt x="109" y="46806"/>
                  </a:cubicBezTo>
                  <a:cubicBezTo>
                    <a:pt x="109" y="44851"/>
                    <a:pt x="217" y="43439"/>
                    <a:pt x="543" y="42571"/>
                  </a:cubicBezTo>
                  <a:cubicBezTo>
                    <a:pt x="2932" y="42571"/>
                    <a:pt x="4561" y="41919"/>
                    <a:pt x="5430" y="40724"/>
                  </a:cubicBezTo>
                  <a:cubicBezTo>
                    <a:pt x="6299" y="39530"/>
                    <a:pt x="6842" y="37249"/>
                    <a:pt x="6842" y="33883"/>
                  </a:cubicBezTo>
                  <a:lnTo>
                    <a:pt x="6842" y="14118"/>
                  </a:lnTo>
                  <a:cubicBezTo>
                    <a:pt x="6842" y="12380"/>
                    <a:pt x="6625" y="11077"/>
                    <a:pt x="6299" y="10100"/>
                  </a:cubicBezTo>
                  <a:cubicBezTo>
                    <a:pt x="5973" y="9122"/>
                    <a:pt x="5321" y="8362"/>
                    <a:pt x="4344" y="7928"/>
                  </a:cubicBezTo>
                  <a:cubicBezTo>
                    <a:pt x="3367" y="7493"/>
                    <a:pt x="1955" y="7168"/>
                    <a:pt x="0" y="7059"/>
                  </a:cubicBezTo>
                  <a:cubicBezTo>
                    <a:pt x="0" y="5539"/>
                    <a:pt x="217" y="4344"/>
                    <a:pt x="869" y="3367"/>
                  </a:cubicBezTo>
                  <a:cubicBezTo>
                    <a:pt x="2715" y="3258"/>
                    <a:pt x="4887" y="2824"/>
                    <a:pt x="7276" y="2172"/>
                  </a:cubicBezTo>
                  <a:cubicBezTo>
                    <a:pt x="9665" y="1520"/>
                    <a:pt x="11620" y="760"/>
                    <a:pt x="13032" y="0"/>
                  </a:cubicBezTo>
                  <a:cubicBezTo>
                    <a:pt x="14335" y="434"/>
                    <a:pt x="14987" y="1955"/>
                    <a:pt x="14987" y="4344"/>
                  </a:cubicBezTo>
                  <a:cubicBezTo>
                    <a:pt x="14987" y="6516"/>
                    <a:pt x="14769" y="8471"/>
                    <a:pt x="14335" y="10208"/>
                  </a:cubicBezTo>
                  <a:cubicBezTo>
                    <a:pt x="14444" y="9991"/>
                    <a:pt x="14661" y="9665"/>
                    <a:pt x="14878" y="9122"/>
                  </a:cubicBezTo>
                  <a:cubicBezTo>
                    <a:pt x="15095" y="8688"/>
                    <a:pt x="15421" y="8145"/>
                    <a:pt x="15747" y="7602"/>
                  </a:cubicBezTo>
                  <a:cubicBezTo>
                    <a:pt x="16941" y="5756"/>
                    <a:pt x="18679" y="4127"/>
                    <a:pt x="21068" y="2606"/>
                  </a:cubicBezTo>
                  <a:cubicBezTo>
                    <a:pt x="23457" y="1086"/>
                    <a:pt x="26064" y="434"/>
                    <a:pt x="28887" y="434"/>
                  </a:cubicBezTo>
                  <a:cubicBezTo>
                    <a:pt x="32688" y="434"/>
                    <a:pt x="35837" y="1738"/>
                    <a:pt x="38227" y="4344"/>
                  </a:cubicBezTo>
                  <a:cubicBezTo>
                    <a:pt x="40616" y="6950"/>
                    <a:pt x="41810" y="11077"/>
                    <a:pt x="41810" y="16724"/>
                  </a:cubicBezTo>
                  <a:lnTo>
                    <a:pt x="41810" y="33883"/>
                  </a:lnTo>
                  <a:cubicBezTo>
                    <a:pt x="41810" y="37249"/>
                    <a:pt x="42245" y="39530"/>
                    <a:pt x="43114" y="40724"/>
                  </a:cubicBezTo>
                  <a:cubicBezTo>
                    <a:pt x="43982" y="41919"/>
                    <a:pt x="45286" y="42571"/>
                    <a:pt x="47240" y="42571"/>
                  </a:cubicBezTo>
                  <a:cubicBezTo>
                    <a:pt x="47566" y="43548"/>
                    <a:pt x="47675" y="44960"/>
                    <a:pt x="47675" y="46806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8AEC3B46-D6EC-D764-A991-95281DFF1460}"/>
                </a:ext>
              </a:extLst>
            </p:cNvPr>
            <p:cNvSpPr/>
            <p:nvPr/>
          </p:nvSpPr>
          <p:spPr>
            <a:xfrm>
              <a:off x="832082" y="686386"/>
              <a:ext cx="38986" cy="71240"/>
            </a:xfrm>
            <a:custGeom>
              <a:avLst/>
              <a:gdLst>
                <a:gd name="connsiteX0" fmla="*/ 31494 w 38986"/>
                <a:gd name="connsiteY0" fmla="*/ 41267 h 71240"/>
                <a:gd name="connsiteX1" fmla="*/ 36598 w 38986"/>
                <a:gd name="connsiteY1" fmla="*/ 44743 h 71240"/>
                <a:gd name="connsiteX2" fmla="*/ 38227 w 38986"/>
                <a:gd name="connsiteY2" fmla="*/ 51259 h 71240"/>
                <a:gd name="connsiteX3" fmla="*/ 35295 w 38986"/>
                <a:gd name="connsiteY3" fmla="*/ 60489 h 71240"/>
                <a:gd name="connsiteX4" fmla="*/ 27150 w 38986"/>
                <a:gd name="connsiteY4" fmla="*/ 68200 h 71240"/>
                <a:gd name="connsiteX5" fmla="*/ 15747 w 38986"/>
                <a:gd name="connsiteY5" fmla="*/ 71241 h 71240"/>
                <a:gd name="connsiteX6" fmla="*/ 3801 w 38986"/>
                <a:gd name="connsiteY6" fmla="*/ 67874 h 71240"/>
                <a:gd name="connsiteX7" fmla="*/ 0 w 38986"/>
                <a:gd name="connsiteY7" fmla="*/ 57774 h 71240"/>
                <a:gd name="connsiteX8" fmla="*/ 6733 w 38986"/>
                <a:gd name="connsiteY8" fmla="*/ 47023 h 71240"/>
                <a:gd name="connsiteX9" fmla="*/ 3367 w 38986"/>
                <a:gd name="connsiteY9" fmla="*/ 44417 h 71240"/>
                <a:gd name="connsiteX10" fmla="*/ 2389 w 38986"/>
                <a:gd name="connsiteY10" fmla="*/ 39638 h 71240"/>
                <a:gd name="connsiteX11" fmla="*/ 7167 w 38986"/>
                <a:gd name="connsiteY11" fmla="*/ 29104 h 71240"/>
                <a:gd name="connsiteX12" fmla="*/ 2932 w 38986"/>
                <a:gd name="connsiteY12" fmla="*/ 23783 h 71240"/>
                <a:gd name="connsiteX13" fmla="*/ 1412 w 38986"/>
                <a:gd name="connsiteY13" fmla="*/ 16507 h 71240"/>
                <a:gd name="connsiteX14" fmla="*/ 5647 w 38986"/>
                <a:gd name="connsiteY14" fmla="*/ 4670 h 71240"/>
                <a:gd name="connsiteX15" fmla="*/ 17702 w 38986"/>
                <a:gd name="connsiteY15" fmla="*/ 0 h 71240"/>
                <a:gd name="connsiteX16" fmla="*/ 23457 w 38986"/>
                <a:gd name="connsiteY16" fmla="*/ 869 h 71240"/>
                <a:gd name="connsiteX17" fmla="*/ 38335 w 38986"/>
                <a:gd name="connsiteY17" fmla="*/ 869 h 71240"/>
                <a:gd name="connsiteX18" fmla="*/ 38987 w 38986"/>
                <a:gd name="connsiteY18" fmla="*/ 7059 h 71240"/>
                <a:gd name="connsiteX19" fmla="*/ 30190 w 38986"/>
                <a:gd name="connsiteY19" fmla="*/ 5430 h 71240"/>
                <a:gd name="connsiteX20" fmla="*/ 33340 w 38986"/>
                <a:gd name="connsiteY20" fmla="*/ 10643 h 71240"/>
                <a:gd name="connsiteX21" fmla="*/ 34426 w 38986"/>
                <a:gd name="connsiteY21" fmla="*/ 15964 h 71240"/>
                <a:gd name="connsiteX22" fmla="*/ 30082 w 38986"/>
                <a:gd name="connsiteY22" fmla="*/ 28018 h 71240"/>
                <a:gd name="connsiteX23" fmla="*/ 18027 w 38986"/>
                <a:gd name="connsiteY23" fmla="*/ 32797 h 71240"/>
                <a:gd name="connsiteX24" fmla="*/ 11077 w 38986"/>
                <a:gd name="connsiteY24" fmla="*/ 31494 h 71240"/>
                <a:gd name="connsiteX25" fmla="*/ 8796 w 38986"/>
                <a:gd name="connsiteY25" fmla="*/ 36163 h 71240"/>
                <a:gd name="connsiteX26" fmla="*/ 9665 w 38986"/>
                <a:gd name="connsiteY26" fmla="*/ 38878 h 71240"/>
                <a:gd name="connsiteX27" fmla="*/ 13249 w 38986"/>
                <a:gd name="connsiteY27" fmla="*/ 40073 h 71240"/>
                <a:gd name="connsiteX28" fmla="*/ 21937 w 38986"/>
                <a:gd name="connsiteY28" fmla="*/ 40399 h 71240"/>
                <a:gd name="connsiteX29" fmla="*/ 31711 w 38986"/>
                <a:gd name="connsiteY29" fmla="*/ 41485 h 71240"/>
                <a:gd name="connsiteX30" fmla="*/ 24652 w 38986"/>
                <a:gd name="connsiteY30" fmla="*/ 64508 h 71240"/>
                <a:gd name="connsiteX31" fmla="*/ 29213 w 38986"/>
                <a:gd name="connsiteY31" fmla="*/ 60489 h 71240"/>
                <a:gd name="connsiteX32" fmla="*/ 30733 w 38986"/>
                <a:gd name="connsiteY32" fmla="*/ 55059 h 71240"/>
                <a:gd name="connsiteX33" fmla="*/ 29539 w 38986"/>
                <a:gd name="connsiteY33" fmla="*/ 50933 h 71240"/>
                <a:gd name="connsiteX34" fmla="*/ 25086 w 38986"/>
                <a:gd name="connsiteY34" fmla="*/ 48761 h 71240"/>
                <a:gd name="connsiteX35" fmla="*/ 15638 w 38986"/>
                <a:gd name="connsiteY35" fmla="*/ 48109 h 71240"/>
                <a:gd name="connsiteX36" fmla="*/ 10751 w 38986"/>
                <a:gd name="connsiteY36" fmla="*/ 47892 h 71240"/>
                <a:gd name="connsiteX37" fmla="*/ 8362 w 38986"/>
                <a:gd name="connsiteY37" fmla="*/ 51259 h 71240"/>
                <a:gd name="connsiteX38" fmla="*/ 7710 w 38986"/>
                <a:gd name="connsiteY38" fmla="*/ 55602 h 71240"/>
                <a:gd name="connsiteX39" fmla="*/ 10100 w 38986"/>
                <a:gd name="connsiteY39" fmla="*/ 63313 h 71240"/>
                <a:gd name="connsiteX40" fmla="*/ 17919 w 38986"/>
                <a:gd name="connsiteY40" fmla="*/ 65811 h 71240"/>
                <a:gd name="connsiteX41" fmla="*/ 24652 w 38986"/>
                <a:gd name="connsiteY41" fmla="*/ 64290 h 71240"/>
                <a:gd name="connsiteX42" fmla="*/ 11511 w 38986"/>
                <a:gd name="connsiteY42" fmla="*/ 7493 h 71240"/>
                <a:gd name="connsiteX43" fmla="*/ 9665 w 38986"/>
                <a:gd name="connsiteY43" fmla="*/ 15095 h 71240"/>
                <a:gd name="connsiteX44" fmla="*/ 12163 w 38986"/>
                <a:gd name="connsiteY44" fmla="*/ 24652 h 71240"/>
                <a:gd name="connsiteX45" fmla="*/ 19005 w 38986"/>
                <a:gd name="connsiteY45" fmla="*/ 28018 h 71240"/>
                <a:gd name="connsiteX46" fmla="*/ 24000 w 38986"/>
                <a:gd name="connsiteY46" fmla="*/ 25195 h 71240"/>
                <a:gd name="connsiteX47" fmla="*/ 25846 w 38986"/>
                <a:gd name="connsiteY47" fmla="*/ 17267 h 71240"/>
                <a:gd name="connsiteX48" fmla="*/ 23457 w 38986"/>
                <a:gd name="connsiteY48" fmla="*/ 8036 h 71240"/>
                <a:gd name="connsiteX49" fmla="*/ 16833 w 38986"/>
                <a:gd name="connsiteY49" fmla="*/ 4344 h 71240"/>
                <a:gd name="connsiteX50" fmla="*/ 11511 w 38986"/>
                <a:gd name="connsiteY50" fmla="*/ 7493 h 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986" h="71240">
                  <a:moveTo>
                    <a:pt x="31494" y="41267"/>
                  </a:moveTo>
                  <a:cubicBezTo>
                    <a:pt x="33883" y="42028"/>
                    <a:pt x="35620" y="43222"/>
                    <a:pt x="36598" y="44743"/>
                  </a:cubicBezTo>
                  <a:cubicBezTo>
                    <a:pt x="37575" y="46263"/>
                    <a:pt x="38227" y="48544"/>
                    <a:pt x="38227" y="51259"/>
                  </a:cubicBezTo>
                  <a:cubicBezTo>
                    <a:pt x="38227" y="54299"/>
                    <a:pt x="37249" y="57449"/>
                    <a:pt x="35295" y="60489"/>
                  </a:cubicBezTo>
                  <a:cubicBezTo>
                    <a:pt x="33340" y="63639"/>
                    <a:pt x="30625" y="66136"/>
                    <a:pt x="27150" y="68200"/>
                  </a:cubicBezTo>
                  <a:cubicBezTo>
                    <a:pt x="23674" y="70263"/>
                    <a:pt x="19873" y="71241"/>
                    <a:pt x="15747" y="71241"/>
                  </a:cubicBezTo>
                  <a:cubicBezTo>
                    <a:pt x="10317" y="71241"/>
                    <a:pt x="6299" y="70155"/>
                    <a:pt x="3801" y="67874"/>
                  </a:cubicBezTo>
                  <a:cubicBezTo>
                    <a:pt x="1195" y="65594"/>
                    <a:pt x="0" y="62227"/>
                    <a:pt x="0" y="57774"/>
                  </a:cubicBezTo>
                  <a:cubicBezTo>
                    <a:pt x="0" y="52887"/>
                    <a:pt x="2281" y="49304"/>
                    <a:pt x="6733" y="47023"/>
                  </a:cubicBezTo>
                  <a:cubicBezTo>
                    <a:pt x="5104" y="46480"/>
                    <a:pt x="3910" y="45503"/>
                    <a:pt x="3367" y="44417"/>
                  </a:cubicBezTo>
                  <a:cubicBezTo>
                    <a:pt x="2715" y="43222"/>
                    <a:pt x="2389" y="41702"/>
                    <a:pt x="2389" y="39638"/>
                  </a:cubicBezTo>
                  <a:cubicBezTo>
                    <a:pt x="2389" y="35946"/>
                    <a:pt x="4018" y="32471"/>
                    <a:pt x="7167" y="29104"/>
                  </a:cubicBezTo>
                  <a:cubicBezTo>
                    <a:pt x="5321" y="27693"/>
                    <a:pt x="3910" y="25955"/>
                    <a:pt x="2932" y="23783"/>
                  </a:cubicBezTo>
                  <a:cubicBezTo>
                    <a:pt x="1955" y="21611"/>
                    <a:pt x="1412" y="19222"/>
                    <a:pt x="1412" y="16507"/>
                  </a:cubicBezTo>
                  <a:cubicBezTo>
                    <a:pt x="1412" y="11729"/>
                    <a:pt x="2824" y="7819"/>
                    <a:pt x="5647" y="4670"/>
                  </a:cubicBezTo>
                  <a:cubicBezTo>
                    <a:pt x="8471" y="1520"/>
                    <a:pt x="12489" y="0"/>
                    <a:pt x="17702" y="0"/>
                  </a:cubicBezTo>
                  <a:cubicBezTo>
                    <a:pt x="19873" y="0"/>
                    <a:pt x="21828" y="326"/>
                    <a:pt x="23457" y="869"/>
                  </a:cubicBezTo>
                  <a:lnTo>
                    <a:pt x="38335" y="869"/>
                  </a:lnTo>
                  <a:cubicBezTo>
                    <a:pt x="38770" y="2498"/>
                    <a:pt x="38987" y="4561"/>
                    <a:pt x="38987" y="7059"/>
                  </a:cubicBezTo>
                  <a:cubicBezTo>
                    <a:pt x="36163" y="6299"/>
                    <a:pt x="33231" y="5756"/>
                    <a:pt x="30190" y="5430"/>
                  </a:cubicBezTo>
                  <a:cubicBezTo>
                    <a:pt x="31602" y="6950"/>
                    <a:pt x="32580" y="8688"/>
                    <a:pt x="33340" y="10643"/>
                  </a:cubicBezTo>
                  <a:cubicBezTo>
                    <a:pt x="33991" y="12597"/>
                    <a:pt x="34426" y="14335"/>
                    <a:pt x="34426" y="15964"/>
                  </a:cubicBezTo>
                  <a:cubicBezTo>
                    <a:pt x="34426" y="20851"/>
                    <a:pt x="33014" y="24760"/>
                    <a:pt x="30082" y="28018"/>
                  </a:cubicBezTo>
                  <a:cubicBezTo>
                    <a:pt x="27150" y="31276"/>
                    <a:pt x="23131" y="32797"/>
                    <a:pt x="18027" y="32797"/>
                  </a:cubicBezTo>
                  <a:cubicBezTo>
                    <a:pt x="15530" y="32797"/>
                    <a:pt x="13140" y="32362"/>
                    <a:pt x="11077" y="31494"/>
                  </a:cubicBezTo>
                  <a:cubicBezTo>
                    <a:pt x="9557" y="33123"/>
                    <a:pt x="8796" y="34752"/>
                    <a:pt x="8796" y="36163"/>
                  </a:cubicBezTo>
                  <a:cubicBezTo>
                    <a:pt x="8796" y="37466"/>
                    <a:pt x="9122" y="38335"/>
                    <a:pt x="9665" y="38878"/>
                  </a:cubicBezTo>
                  <a:cubicBezTo>
                    <a:pt x="10208" y="39421"/>
                    <a:pt x="11511" y="39856"/>
                    <a:pt x="13249" y="40073"/>
                  </a:cubicBezTo>
                  <a:cubicBezTo>
                    <a:pt x="14987" y="40290"/>
                    <a:pt x="17919" y="40399"/>
                    <a:pt x="21937" y="40399"/>
                  </a:cubicBezTo>
                  <a:cubicBezTo>
                    <a:pt x="25955" y="40399"/>
                    <a:pt x="29322" y="40724"/>
                    <a:pt x="31711" y="41485"/>
                  </a:cubicBezTo>
                  <a:close/>
                  <a:moveTo>
                    <a:pt x="24652" y="64508"/>
                  </a:moveTo>
                  <a:cubicBezTo>
                    <a:pt x="26607" y="63530"/>
                    <a:pt x="28127" y="62227"/>
                    <a:pt x="29213" y="60489"/>
                  </a:cubicBezTo>
                  <a:cubicBezTo>
                    <a:pt x="30299" y="58752"/>
                    <a:pt x="30733" y="57014"/>
                    <a:pt x="30733" y="55059"/>
                  </a:cubicBezTo>
                  <a:cubicBezTo>
                    <a:pt x="30733" y="53213"/>
                    <a:pt x="30299" y="51910"/>
                    <a:pt x="29539" y="50933"/>
                  </a:cubicBezTo>
                  <a:cubicBezTo>
                    <a:pt x="28779" y="49955"/>
                    <a:pt x="27258" y="49195"/>
                    <a:pt x="25086" y="48761"/>
                  </a:cubicBezTo>
                  <a:cubicBezTo>
                    <a:pt x="22914" y="48326"/>
                    <a:pt x="19765" y="48109"/>
                    <a:pt x="15638" y="48109"/>
                  </a:cubicBezTo>
                  <a:cubicBezTo>
                    <a:pt x="14226" y="48109"/>
                    <a:pt x="12597" y="48109"/>
                    <a:pt x="10751" y="47892"/>
                  </a:cubicBezTo>
                  <a:cubicBezTo>
                    <a:pt x="9557" y="48978"/>
                    <a:pt x="8796" y="50064"/>
                    <a:pt x="8362" y="51259"/>
                  </a:cubicBezTo>
                  <a:cubicBezTo>
                    <a:pt x="7928" y="52453"/>
                    <a:pt x="7710" y="53973"/>
                    <a:pt x="7710" y="55602"/>
                  </a:cubicBezTo>
                  <a:cubicBezTo>
                    <a:pt x="7710" y="59078"/>
                    <a:pt x="8471" y="61575"/>
                    <a:pt x="10100" y="63313"/>
                  </a:cubicBezTo>
                  <a:cubicBezTo>
                    <a:pt x="11620" y="65051"/>
                    <a:pt x="14226" y="65811"/>
                    <a:pt x="17919" y="65811"/>
                  </a:cubicBezTo>
                  <a:cubicBezTo>
                    <a:pt x="20417" y="65811"/>
                    <a:pt x="22697" y="65268"/>
                    <a:pt x="24652" y="64290"/>
                  </a:cubicBezTo>
                  <a:close/>
                  <a:moveTo>
                    <a:pt x="11511" y="7493"/>
                  </a:moveTo>
                  <a:cubicBezTo>
                    <a:pt x="10317" y="9557"/>
                    <a:pt x="9665" y="12163"/>
                    <a:pt x="9665" y="15095"/>
                  </a:cubicBezTo>
                  <a:cubicBezTo>
                    <a:pt x="9665" y="19222"/>
                    <a:pt x="10534" y="22371"/>
                    <a:pt x="12163" y="24652"/>
                  </a:cubicBezTo>
                  <a:cubicBezTo>
                    <a:pt x="13792" y="26932"/>
                    <a:pt x="16073" y="28018"/>
                    <a:pt x="19005" y="28018"/>
                  </a:cubicBezTo>
                  <a:cubicBezTo>
                    <a:pt x="21068" y="28018"/>
                    <a:pt x="22697" y="27041"/>
                    <a:pt x="24000" y="25195"/>
                  </a:cubicBezTo>
                  <a:cubicBezTo>
                    <a:pt x="25303" y="23349"/>
                    <a:pt x="25846" y="20742"/>
                    <a:pt x="25846" y="17267"/>
                  </a:cubicBezTo>
                  <a:cubicBezTo>
                    <a:pt x="25846" y="13575"/>
                    <a:pt x="25086" y="10534"/>
                    <a:pt x="23457" y="8036"/>
                  </a:cubicBezTo>
                  <a:cubicBezTo>
                    <a:pt x="21828" y="5539"/>
                    <a:pt x="19656" y="4344"/>
                    <a:pt x="16833" y="4344"/>
                  </a:cubicBezTo>
                  <a:cubicBezTo>
                    <a:pt x="14552" y="4344"/>
                    <a:pt x="12815" y="5430"/>
                    <a:pt x="11511" y="7493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23A98998-B3BC-FB29-9F23-9BFFC16FFD8D}"/>
                </a:ext>
              </a:extLst>
            </p:cNvPr>
            <p:cNvSpPr/>
            <p:nvPr/>
          </p:nvSpPr>
          <p:spPr>
            <a:xfrm>
              <a:off x="609672" y="777066"/>
              <a:ext cx="27584" cy="62444"/>
            </a:xfrm>
            <a:custGeom>
              <a:avLst/>
              <a:gdLst>
                <a:gd name="connsiteX0" fmla="*/ 9014 w 27584"/>
                <a:gd name="connsiteY0" fmla="*/ 59621 h 62444"/>
                <a:gd name="connsiteX1" fmla="*/ 6516 w 27584"/>
                <a:gd name="connsiteY1" fmla="*/ 49847 h 62444"/>
                <a:gd name="connsiteX2" fmla="*/ 6516 w 27584"/>
                <a:gd name="connsiteY2" fmla="*/ 22806 h 62444"/>
                <a:gd name="connsiteX3" fmla="*/ 0 w 27584"/>
                <a:gd name="connsiteY3" fmla="*/ 21503 h 62444"/>
                <a:gd name="connsiteX4" fmla="*/ 869 w 27584"/>
                <a:gd name="connsiteY4" fmla="*/ 17159 h 62444"/>
                <a:gd name="connsiteX5" fmla="*/ 6625 w 27584"/>
                <a:gd name="connsiteY5" fmla="*/ 17159 h 62444"/>
                <a:gd name="connsiteX6" fmla="*/ 6625 w 27584"/>
                <a:gd name="connsiteY6" fmla="*/ 4018 h 62444"/>
                <a:gd name="connsiteX7" fmla="*/ 13358 w 27584"/>
                <a:gd name="connsiteY7" fmla="*/ 0 h 62444"/>
                <a:gd name="connsiteX8" fmla="*/ 14552 w 27584"/>
                <a:gd name="connsiteY8" fmla="*/ 1303 h 62444"/>
                <a:gd name="connsiteX9" fmla="*/ 14878 w 27584"/>
                <a:gd name="connsiteY9" fmla="*/ 5104 h 62444"/>
                <a:gd name="connsiteX10" fmla="*/ 14878 w 27584"/>
                <a:gd name="connsiteY10" fmla="*/ 17050 h 62444"/>
                <a:gd name="connsiteX11" fmla="*/ 26715 w 27584"/>
                <a:gd name="connsiteY11" fmla="*/ 17050 h 62444"/>
                <a:gd name="connsiteX12" fmla="*/ 25846 w 27584"/>
                <a:gd name="connsiteY12" fmla="*/ 21394 h 62444"/>
                <a:gd name="connsiteX13" fmla="*/ 14878 w 27584"/>
                <a:gd name="connsiteY13" fmla="*/ 22697 h 62444"/>
                <a:gd name="connsiteX14" fmla="*/ 14878 w 27584"/>
                <a:gd name="connsiteY14" fmla="*/ 47675 h 62444"/>
                <a:gd name="connsiteX15" fmla="*/ 20199 w 27584"/>
                <a:gd name="connsiteY15" fmla="*/ 57231 h 62444"/>
                <a:gd name="connsiteX16" fmla="*/ 23457 w 27584"/>
                <a:gd name="connsiteY16" fmla="*/ 56580 h 62444"/>
                <a:gd name="connsiteX17" fmla="*/ 26172 w 27584"/>
                <a:gd name="connsiteY17" fmla="*/ 54734 h 62444"/>
                <a:gd name="connsiteX18" fmla="*/ 27584 w 27584"/>
                <a:gd name="connsiteY18" fmla="*/ 57992 h 62444"/>
                <a:gd name="connsiteX19" fmla="*/ 23023 w 27584"/>
                <a:gd name="connsiteY19" fmla="*/ 61141 h 62444"/>
                <a:gd name="connsiteX20" fmla="*/ 17267 w 27584"/>
                <a:gd name="connsiteY20" fmla="*/ 62444 h 62444"/>
                <a:gd name="connsiteX21" fmla="*/ 9231 w 27584"/>
                <a:gd name="connsiteY21" fmla="*/ 59403 h 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84" h="62444">
                  <a:moveTo>
                    <a:pt x="9014" y="59621"/>
                  </a:moveTo>
                  <a:cubicBezTo>
                    <a:pt x="7276" y="57557"/>
                    <a:pt x="6516" y="54299"/>
                    <a:pt x="6516" y="49847"/>
                  </a:cubicBezTo>
                  <a:lnTo>
                    <a:pt x="6516" y="22806"/>
                  </a:lnTo>
                  <a:cubicBezTo>
                    <a:pt x="4670" y="22154"/>
                    <a:pt x="2498" y="21720"/>
                    <a:pt x="0" y="21503"/>
                  </a:cubicBezTo>
                  <a:cubicBezTo>
                    <a:pt x="0" y="19982"/>
                    <a:pt x="326" y="18462"/>
                    <a:pt x="869" y="17159"/>
                  </a:cubicBezTo>
                  <a:lnTo>
                    <a:pt x="6625" y="17159"/>
                  </a:lnTo>
                  <a:lnTo>
                    <a:pt x="6625" y="4018"/>
                  </a:lnTo>
                  <a:cubicBezTo>
                    <a:pt x="9014" y="3258"/>
                    <a:pt x="11186" y="1955"/>
                    <a:pt x="13358" y="0"/>
                  </a:cubicBezTo>
                  <a:cubicBezTo>
                    <a:pt x="14009" y="326"/>
                    <a:pt x="14335" y="760"/>
                    <a:pt x="14552" y="1303"/>
                  </a:cubicBezTo>
                  <a:cubicBezTo>
                    <a:pt x="14769" y="1846"/>
                    <a:pt x="14878" y="3149"/>
                    <a:pt x="14878" y="5104"/>
                  </a:cubicBezTo>
                  <a:lnTo>
                    <a:pt x="14878" y="17050"/>
                  </a:lnTo>
                  <a:lnTo>
                    <a:pt x="26715" y="17050"/>
                  </a:lnTo>
                  <a:cubicBezTo>
                    <a:pt x="26715" y="18462"/>
                    <a:pt x="26389" y="19874"/>
                    <a:pt x="25846" y="21394"/>
                  </a:cubicBezTo>
                  <a:cubicBezTo>
                    <a:pt x="21394" y="21611"/>
                    <a:pt x="17702" y="22046"/>
                    <a:pt x="14878" y="22697"/>
                  </a:cubicBezTo>
                  <a:lnTo>
                    <a:pt x="14878" y="47675"/>
                  </a:lnTo>
                  <a:cubicBezTo>
                    <a:pt x="14878" y="54082"/>
                    <a:pt x="16616" y="57231"/>
                    <a:pt x="20199" y="57231"/>
                  </a:cubicBezTo>
                  <a:cubicBezTo>
                    <a:pt x="21394" y="57231"/>
                    <a:pt x="22480" y="57014"/>
                    <a:pt x="23457" y="56580"/>
                  </a:cubicBezTo>
                  <a:cubicBezTo>
                    <a:pt x="24435" y="56145"/>
                    <a:pt x="25303" y="55602"/>
                    <a:pt x="26172" y="54734"/>
                  </a:cubicBezTo>
                  <a:cubicBezTo>
                    <a:pt x="26932" y="55711"/>
                    <a:pt x="27367" y="56797"/>
                    <a:pt x="27584" y="57992"/>
                  </a:cubicBezTo>
                  <a:cubicBezTo>
                    <a:pt x="26607" y="59295"/>
                    <a:pt x="25086" y="60272"/>
                    <a:pt x="23023" y="61141"/>
                  </a:cubicBezTo>
                  <a:cubicBezTo>
                    <a:pt x="21068" y="62010"/>
                    <a:pt x="19113" y="62444"/>
                    <a:pt x="17267" y="62444"/>
                  </a:cubicBezTo>
                  <a:cubicBezTo>
                    <a:pt x="13683" y="62444"/>
                    <a:pt x="10968" y="61467"/>
                    <a:pt x="9231" y="59403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572B4FF8-12EE-4C98-5EE7-3F5D879C0D89}"/>
                </a:ext>
              </a:extLst>
            </p:cNvPr>
            <p:cNvSpPr/>
            <p:nvPr/>
          </p:nvSpPr>
          <p:spPr>
            <a:xfrm>
              <a:off x="642469" y="792052"/>
              <a:ext cx="41050" cy="47457"/>
            </a:xfrm>
            <a:custGeom>
              <a:avLst/>
              <a:gdLst>
                <a:gd name="connsiteX0" fmla="*/ 9665 w 41050"/>
                <a:gd name="connsiteY0" fmla="*/ 44743 h 47457"/>
                <a:gd name="connsiteX1" fmla="*/ 2498 w 41050"/>
                <a:gd name="connsiteY1" fmla="*/ 36381 h 47457"/>
                <a:gd name="connsiteX2" fmla="*/ 0 w 41050"/>
                <a:gd name="connsiteY2" fmla="*/ 23892 h 47457"/>
                <a:gd name="connsiteX3" fmla="*/ 2606 w 41050"/>
                <a:gd name="connsiteY3" fmla="*/ 11729 h 47457"/>
                <a:gd name="connsiteX4" fmla="*/ 9882 w 41050"/>
                <a:gd name="connsiteY4" fmla="*/ 3149 h 47457"/>
                <a:gd name="connsiteX5" fmla="*/ 20417 w 41050"/>
                <a:gd name="connsiteY5" fmla="*/ 0 h 47457"/>
                <a:gd name="connsiteX6" fmla="*/ 35512 w 41050"/>
                <a:gd name="connsiteY6" fmla="*/ 6516 h 47457"/>
                <a:gd name="connsiteX7" fmla="*/ 41050 w 41050"/>
                <a:gd name="connsiteY7" fmla="*/ 23783 h 47457"/>
                <a:gd name="connsiteX8" fmla="*/ 38444 w 41050"/>
                <a:gd name="connsiteY8" fmla="*/ 35946 h 47457"/>
                <a:gd name="connsiteX9" fmla="*/ 31168 w 41050"/>
                <a:gd name="connsiteY9" fmla="*/ 44417 h 47457"/>
                <a:gd name="connsiteX10" fmla="*/ 20525 w 41050"/>
                <a:gd name="connsiteY10" fmla="*/ 47458 h 47457"/>
                <a:gd name="connsiteX11" fmla="*/ 9665 w 41050"/>
                <a:gd name="connsiteY11" fmla="*/ 44525 h 47457"/>
                <a:gd name="connsiteX12" fmla="*/ 29213 w 41050"/>
                <a:gd name="connsiteY12" fmla="*/ 38118 h 47457"/>
                <a:gd name="connsiteX13" fmla="*/ 31928 w 41050"/>
                <a:gd name="connsiteY13" fmla="*/ 25195 h 47457"/>
                <a:gd name="connsiteX14" fmla="*/ 30299 w 41050"/>
                <a:gd name="connsiteY14" fmla="*/ 14661 h 47457"/>
                <a:gd name="connsiteX15" fmla="*/ 25738 w 41050"/>
                <a:gd name="connsiteY15" fmla="*/ 7602 h 47457"/>
                <a:gd name="connsiteX16" fmla="*/ 19548 w 41050"/>
                <a:gd name="connsiteY16" fmla="*/ 5104 h 47457"/>
                <a:gd name="connsiteX17" fmla="*/ 11729 w 41050"/>
                <a:gd name="connsiteY17" fmla="*/ 9665 h 47457"/>
                <a:gd name="connsiteX18" fmla="*/ 9014 w 41050"/>
                <a:gd name="connsiteY18" fmla="*/ 21937 h 47457"/>
                <a:gd name="connsiteX19" fmla="*/ 12272 w 41050"/>
                <a:gd name="connsiteY19" fmla="*/ 37466 h 47457"/>
                <a:gd name="connsiteX20" fmla="*/ 21177 w 41050"/>
                <a:gd name="connsiteY20" fmla="*/ 43005 h 47457"/>
                <a:gd name="connsiteX21" fmla="*/ 29213 w 41050"/>
                <a:gd name="connsiteY21" fmla="*/ 38227 h 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50" h="47457">
                  <a:moveTo>
                    <a:pt x="9665" y="44743"/>
                  </a:moveTo>
                  <a:cubicBezTo>
                    <a:pt x="6625" y="42788"/>
                    <a:pt x="4235" y="39964"/>
                    <a:pt x="2498" y="36381"/>
                  </a:cubicBezTo>
                  <a:cubicBezTo>
                    <a:pt x="760" y="32797"/>
                    <a:pt x="0" y="28670"/>
                    <a:pt x="0" y="23892"/>
                  </a:cubicBezTo>
                  <a:cubicBezTo>
                    <a:pt x="0" y="19439"/>
                    <a:pt x="869" y="15421"/>
                    <a:pt x="2606" y="11729"/>
                  </a:cubicBezTo>
                  <a:cubicBezTo>
                    <a:pt x="4344" y="8145"/>
                    <a:pt x="6842" y="5213"/>
                    <a:pt x="9882" y="3149"/>
                  </a:cubicBezTo>
                  <a:cubicBezTo>
                    <a:pt x="13032" y="1086"/>
                    <a:pt x="16507" y="0"/>
                    <a:pt x="20417" y="0"/>
                  </a:cubicBezTo>
                  <a:cubicBezTo>
                    <a:pt x="26824" y="0"/>
                    <a:pt x="31819" y="2172"/>
                    <a:pt x="35512" y="6516"/>
                  </a:cubicBezTo>
                  <a:cubicBezTo>
                    <a:pt x="39204" y="10860"/>
                    <a:pt x="41050" y="16616"/>
                    <a:pt x="41050" y="23783"/>
                  </a:cubicBezTo>
                  <a:cubicBezTo>
                    <a:pt x="41050" y="28344"/>
                    <a:pt x="40181" y="32362"/>
                    <a:pt x="38444" y="35946"/>
                  </a:cubicBezTo>
                  <a:cubicBezTo>
                    <a:pt x="36706" y="39530"/>
                    <a:pt x="34317" y="42353"/>
                    <a:pt x="31168" y="44417"/>
                  </a:cubicBezTo>
                  <a:cubicBezTo>
                    <a:pt x="28018" y="46480"/>
                    <a:pt x="24435" y="47458"/>
                    <a:pt x="20525" y="47458"/>
                  </a:cubicBezTo>
                  <a:cubicBezTo>
                    <a:pt x="16616" y="47458"/>
                    <a:pt x="12815" y="46480"/>
                    <a:pt x="9665" y="44525"/>
                  </a:cubicBezTo>
                  <a:close/>
                  <a:moveTo>
                    <a:pt x="29213" y="38118"/>
                  </a:moveTo>
                  <a:cubicBezTo>
                    <a:pt x="31059" y="34969"/>
                    <a:pt x="31928" y="30625"/>
                    <a:pt x="31928" y="25195"/>
                  </a:cubicBezTo>
                  <a:cubicBezTo>
                    <a:pt x="31928" y="21177"/>
                    <a:pt x="31385" y="17702"/>
                    <a:pt x="30299" y="14661"/>
                  </a:cubicBezTo>
                  <a:cubicBezTo>
                    <a:pt x="29213" y="11620"/>
                    <a:pt x="27693" y="9231"/>
                    <a:pt x="25738" y="7602"/>
                  </a:cubicBezTo>
                  <a:cubicBezTo>
                    <a:pt x="23892" y="5973"/>
                    <a:pt x="21828" y="5104"/>
                    <a:pt x="19548" y="5104"/>
                  </a:cubicBezTo>
                  <a:cubicBezTo>
                    <a:pt x="16181" y="5104"/>
                    <a:pt x="13575" y="6625"/>
                    <a:pt x="11729" y="9665"/>
                  </a:cubicBezTo>
                  <a:cubicBezTo>
                    <a:pt x="9882" y="12706"/>
                    <a:pt x="9014" y="16833"/>
                    <a:pt x="9014" y="21937"/>
                  </a:cubicBezTo>
                  <a:cubicBezTo>
                    <a:pt x="9014" y="28561"/>
                    <a:pt x="10100" y="33774"/>
                    <a:pt x="12272" y="37466"/>
                  </a:cubicBezTo>
                  <a:cubicBezTo>
                    <a:pt x="14444" y="41159"/>
                    <a:pt x="17376" y="43005"/>
                    <a:pt x="21177" y="43005"/>
                  </a:cubicBezTo>
                  <a:cubicBezTo>
                    <a:pt x="24652" y="43005"/>
                    <a:pt x="27367" y="41376"/>
                    <a:pt x="29213" y="38227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4B6A6F9A-F672-E62D-2600-332A70272CCF}"/>
                </a:ext>
              </a:extLst>
            </p:cNvPr>
            <p:cNvSpPr/>
            <p:nvPr/>
          </p:nvSpPr>
          <p:spPr>
            <a:xfrm>
              <a:off x="691012" y="792269"/>
              <a:ext cx="38986" cy="71349"/>
            </a:xfrm>
            <a:custGeom>
              <a:avLst/>
              <a:gdLst>
                <a:gd name="connsiteX0" fmla="*/ 31494 w 38986"/>
                <a:gd name="connsiteY0" fmla="*/ 41376 h 71349"/>
                <a:gd name="connsiteX1" fmla="*/ 36598 w 38986"/>
                <a:gd name="connsiteY1" fmla="*/ 44851 h 71349"/>
                <a:gd name="connsiteX2" fmla="*/ 38227 w 38986"/>
                <a:gd name="connsiteY2" fmla="*/ 51367 h 71349"/>
                <a:gd name="connsiteX3" fmla="*/ 35294 w 38986"/>
                <a:gd name="connsiteY3" fmla="*/ 60598 h 71349"/>
                <a:gd name="connsiteX4" fmla="*/ 27150 w 38986"/>
                <a:gd name="connsiteY4" fmla="*/ 68308 h 71349"/>
                <a:gd name="connsiteX5" fmla="*/ 15747 w 38986"/>
                <a:gd name="connsiteY5" fmla="*/ 71349 h 71349"/>
                <a:gd name="connsiteX6" fmla="*/ 3801 w 38986"/>
                <a:gd name="connsiteY6" fmla="*/ 67983 h 71349"/>
                <a:gd name="connsiteX7" fmla="*/ 0 w 38986"/>
                <a:gd name="connsiteY7" fmla="*/ 57883 h 71349"/>
                <a:gd name="connsiteX8" fmla="*/ 6733 w 38986"/>
                <a:gd name="connsiteY8" fmla="*/ 47132 h 71349"/>
                <a:gd name="connsiteX9" fmla="*/ 3367 w 38986"/>
                <a:gd name="connsiteY9" fmla="*/ 44525 h 71349"/>
                <a:gd name="connsiteX10" fmla="*/ 2389 w 38986"/>
                <a:gd name="connsiteY10" fmla="*/ 39747 h 71349"/>
                <a:gd name="connsiteX11" fmla="*/ 7168 w 38986"/>
                <a:gd name="connsiteY11" fmla="*/ 29213 h 71349"/>
                <a:gd name="connsiteX12" fmla="*/ 2932 w 38986"/>
                <a:gd name="connsiteY12" fmla="*/ 23892 h 71349"/>
                <a:gd name="connsiteX13" fmla="*/ 1412 w 38986"/>
                <a:gd name="connsiteY13" fmla="*/ 16507 h 71349"/>
                <a:gd name="connsiteX14" fmla="*/ 5647 w 38986"/>
                <a:gd name="connsiteY14" fmla="*/ 4670 h 71349"/>
                <a:gd name="connsiteX15" fmla="*/ 17702 w 38986"/>
                <a:gd name="connsiteY15" fmla="*/ 0 h 71349"/>
                <a:gd name="connsiteX16" fmla="*/ 23457 w 38986"/>
                <a:gd name="connsiteY16" fmla="*/ 869 h 71349"/>
                <a:gd name="connsiteX17" fmla="*/ 38335 w 38986"/>
                <a:gd name="connsiteY17" fmla="*/ 869 h 71349"/>
                <a:gd name="connsiteX18" fmla="*/ 38987 w 38986"/>
                <a:gd name="connsiteY18" fmla="*/ 7059 h 71349"/>
                <a:gd name="connsiteX19" fmla="*/ 30190 w 38986"/>
                <a:gd name="connsiteY19" fmla="*/ 5430 h 71349"/>
                <a:gd name="connsiteX20" fmla="*/ 33340 w 38986"/>
                <a:gd name="connsiteY20" fmla="*/ 10643 h 71349"/>
                <a:gd name="connsiteX21" fmla="*/ 34426 w 38986"/>
                <a:gd name="connsiteY21" fmla="*/ 15964 h 71349"/>
                <a:gd name="connsiteX22" fmla="*/ 30082 w 38986"/>
                <a:gd name="connsiteY22" fmla="*/ 28018 h 71349"/>
                <a:gd name="connsiteX23" fmla="*/ 18027 w 38986"/>
                <a:gd name="connsiteY23" fmla="*/ 32797 h 71349"/>
                <a:gd name="connsiteX24" fmla="*/ 11077 w 38986"/>
                <a:gd name="connsiteY24" fmla="*/ 31494 h 71349"/>
                <a:gd name="connsiteX25" fmla="*/ 8796 w 38986"/>
                <a:gd name="connsiteY25" fmla="*/ 36163 h 71349"/>
                <a:gd name="connsiteX26" fmla="*/ 9665 w 38986"/>
                <a:gd name="connsiteY26" fmla="*/ 38878 h 71349"/>
                <a:gd name="connsiteX27" fmla="*/ 13249 w 38986"/>
                <a:gd name="connsiteY27" fmla="*/ 40073 h 71349"/>
                <a:gd name="connsiteX28" fmla="*/ 21937 w 38986"/>
                <a:gd name="connsiteY28" fmla="*/ 40399 h 71349"/>
                <a:gd name="connsiteX29" fmla="*/ 31711 w 38986"/>
                <a:gd name="connsiteY29" fmla="*/ 41485 h 71349"/>
                <a:gd name="connsiteX30" fmla="*/ 24652 w 38986"/>
                <a:gd name="connsiteY30" fmla="*/ 64616 h 71349"/>
                <a:gd name="connsiteX31" fmla="*/ 29213 w 38986"/>
                <a:gd name="connsiteY31" fmla="*/ 60598 h 71349"/>
                <a:gd name="connsiteX32" fmla="*/ 30733 w 38986"/>
                <a:gd name="connsiteY32" fmla="*/ 55168 h 71349"/>
                <a:gd name="connsiteX33" fmla="*/ 29539 w 38986"/>
                <a:gd name="connsiteY33" fmla="*/ 51041 h 71349"/>
                <a:gd name="connsiteX34" fmla="*/ 25086 w 38986"/>
                <a:gd name="connsiteY34" fmla="*/ 48869 h 71349"/>
                <a:gd name="connsiteX35" fmla="*/ 15638 w 38986"/>
                <a:gd name="connsiteY35" fmla="*/ 48218 h 71349"/>
                <a:gd name="connsiteX36" fmla="*/ 10751 w 38986"/>
                <a:gd name="connsiteY36" fmla="*/ 48001 h 71349"/>
                <a:gd name="connsiteX37" fmla="*/ 8362 w 38986"/>
                <a:gd name="connsiteY37" fmla="*/ 51367 h 71349"/>
                <a:gd name="connsiteX38" fmla="*/ 7710 w 38986"/>
                <a:gd name="connsiteY38" fmla="*/ 55711 h 71349"/>
                <a:gd name="connsiteX39" fmla="*/ 10100 w 38986"/>
                <a:gd name="connsiteY39" fmla="*/ 63422 h 71349"/>
                <a:gd name="connsiteX40" fmla="*/ 17919 w 38986"/>
                <a:gd name="connsiteY40" fmla="*/ 65919 h 71349"/>
                <a:gd name="connsiteX41" fmla="*/ 24652 w 38986"/>
                <a:gd name="connsiteY41" fmla="*/ 64399 h 71349"/>
                <a:gd name="connsiteX42" fmla="*/ 11511 w 38986"/>
                <a:gd name="connsiteY42" fmla="*/ 7602 h 71349"/>
                <a:gd name="connsiteX43" fmla="*/ 9665 w 38986"/>
                <a:gd name="connsiteY43" fmla="*/ 15204 h 71349"/>
                <a:gd name="connsiteX44" fmla="*/ 12163 w 38986"/>
                <a:gd name="connsiteY44" fmla="*/ 24760 h 71349"/>
                <a:gd name="connsiteX45" fmla="*/ 19005 w 38986"/>
                <a:gd name="connsiteY45" fmla="*/ 28127 h 71349"/>
                <a:gd name="connsiteX46" fmla="*/ 24000 w 38986"/>
                <a:gd name="connsiteY46" fmla="*/ 25303 h 71349"/>
                <a:gd name="connsiteX47" fmla="*/ 25846 w 38986"/>
                <a:gd name="connsiteY47" fmla="*/ 17484 h 71349"/>
                <a:gd name="connsiteX48" fmla="*/ 23457 w 38986"/>
                <a:gd name="connsiteY48" fmla="*/ 8254 h 71349"/>
                <a:gd name="connsiteX49" fmla="*/ 16833 w 38986"/>
                <a:gd name="connsiteY49" fmla="*/ 4561 h 71349"/>
                <a:gd name="connsiteX50" fmla="*/ 11511 w 38986"/>
                <a:gd name="connsiteY50" fmla="*/ 7710 h 7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986" h="71349">
                  <a:moveTo>
                    <a:pt x="31494" y="41376"/>
                  </a:moveTo>
                  <a:cubicBezTo>
                    <a:pt x="33883" y="42136"/>
                    <a:pt x="35620" y="43222"/>
                    <a:pt x="36598" y="44851"/>
                  </a:cubicBezTo>
                  <a:cubicBezTo>
                    <a:pt x="37684" y="46480"/>
                    <a:pt x="38227" y="48652"/>
                    <a:pt x="38227" y="51367"/>
                  </a:cubicBezTo>
                  <a:cubicBezTo>
                    <a:pt x="38227" y="54408"/>
                    <a:pt x="37249" y="57557"/>
                    <a:pt x="35294" y="60598"/>
                  </a:cubicBezTo>
                  <a:cubicBezTo>
                    <a:pt x="33340" y="63747"/>
                    <a:pt x="30625" y="66354"/>
                    <a:pt x="27150" y="68308"/>
                  </a:cubicBezTo>
                  <a:cubicBezTo>
                    <a:pt x="23674" y="70372"/>
                    <a:pt x="19874" y="71349"/>
                    <a:pt x="15747" y="71349"/>
                  </a:cubicBezTo>
                  <a:cubicBezTo>
                    <a:pt x="10317" y="71349"/>
                    <a:pt x="6299" y="70263"/>
                    <a:pt x="3801" y="67983"/>
                  </a:cubicBezTo>
                  <a:cubicBezTo>
                    <a:pt x="1195" y="65702"/>
                    <a:pt x="0" y="62336"/>
                    <a:pt x="0" y="57883"/>
                  </a:cubicBezTo>
                  <a:cubicBezTo>
                    <a:pt x="0" y="52996"/>
                    <a:pt x="2281" y="49412"/>
                    <a:pt x="6733" y="47132"/>
                  </a:cubicBezTo>
                  <a:cubicBezTo>
                    <a:pt x="5104" y="46480"/>
                    <a:pt x="3910" y="45611"/>
                    <a:pt x="3367" y="44525"/>
                  </a:cubicBezTo>
                  <a:cubicBezTo>
                    <a:pt x="2824" y="43439"/>
                    <a:pt x="2389" y="41810"/>
                    <a:pt x="2389" y="39747"/>
                  </a:cubicBezTo>
                  <a:cubicBezTo>
                    <a:pt x="2389" y="36055"/>
                    <a:pt x="4018" y="32580"/>
                    <a:pt x="7168" y="29213"/>
                  </a:cubicBezTo>
                  <a:cubicBezTo>
                    <a:pt x="5321" y="27801"/>
                    <a:pt x="3910" y="26064"/>
                    <a:pt x="2932" y="23892"/>
                  </a:cubicBezTo>
                  <a:cubicBezTo>
                    <a:pt x="1955" y="21720"/>
                    <a:pt x="1412" y="19331"/>
                    <a:pt x="1412" y="16507"/>
                  </a:cubicBezTo>
                  <a:cubicBezTo>
                    <a:pt x="1412" y="11729"/>
                    <a:pt x="2824" y="7819"/>
                    <a:pt x="5647" y="4670"/>
                  </a:cubicBezTo>
                  <a:cubicBezTo>
                    <a:pt x="8471" y="1520"/>
                    <a:pt x="12489" y="0"/>
                    <a:pt x="17702" y="0"/>
                  </a:cubicBezTo>
                  <a:cubicBezTo>
                    <a:pt x="19874" y="0"/>
                    <a:pt x="21828" y="326"/>
                    <a:pt x="23457" y="869"/>
                  </a:cubicBezTo>
                  <a:lnTo>
                    <a:pt x="38335" y="869"/>
                  </a:lnTo>
                  <a:cubicBezTo>
                    <a:pt x="38770" y="2498"/>
                    <a:pt x="38987" y="4561"/>
                    <a:pt x="38987" y="7059"/>
                  </a:cubicBezTo>
                  <a:cubicBezTo>
                    <a:pt x="36163" y="6299"/>
                    <a:pt x="33231" y="5756"/>
                    <a:pt x="30190" y="5430"/>
                  </a:cubicBezTo>
                  <a:cubicBezTo>
                    <a:pt x="31602" y="6950"/>
                    <a:pt x="32580" y="8688"/>
                    <a:pt x="33340" y="10643"/>
                  </a:cubicBezTo>
                  <a:cubicBezTo>
                    <a:pt x="33991" y="12597"/>
                    <a:pt x="34426" y="14335"/>
                    <a:pt x="34426" y="15964"/>
                  </a:cubicBezTo>
                  <a:cubicBezTo>
                    <a:pt x="34426" y="20851"/>
                    <a:pt x="33014" y="24869"/>
                    <a:pt x="30082" y="28018"/>
                  </a:cubicBezTo>
                  <a:cubicBezTo>
                    <a:pt x="27150" y="31168"/>
                    <a:pt x="23132" y="32797"/>
                    <a:pt x="18027" y="32797"/>
                  </a:cubicBezTo>
                  <a:cubicBezTo>
                    <a:pt x="15530" y="32797"/>
                    <a:pt x="13140" y="32362"/>
                    <a:pt x="11077" y="31494"/>
                  </a:cubicBezTo>
                  <a:cubicBezTo>
                    <a:pt x="9557" y="33123"/>
                    <a:pt x="8796" y="34752"/>
                    <a:pt x="8796" y="36163"/>
                  </a:cubicBezTo>
                  <a:cubicBezTo>
                    <a:pt x="8796" y="37466"/>
                    <a:pt x="9122" y="38335"/>
                    <a:pt x="9665" y="38878"/>
                  </a:cubicBezTo>
                  <a:cubicBezTo>
                    <a:pt x="10317" y="39421"/>
                    <a:pt x="11511" y="39856"/>
                    <a:pt x="13249" y="40073"/>
                  </a:cubicBezTo>
                  <a:cubicBezTo>
                    <a:pt x="14987" y="40290"/>
                    <a:pt x="17919" y="40399"/>
                    <a:pt x="21937" y="40399"/>
                  </a:cubicBezTo>
                  <a:cubicBezTo>
                    <a:pt x="25955" y="40399"/>
                    <a:pt x="29322" y="40724"/>
                    <a:pt x="31711" y="41485"/>
                  </a:cubicBezTo>
                  <a:close/>
                  <a:moveTo>
                    <a:pt x="24652" y="64616"/>
                  </a:moveTo>
                  <a:cubicBezTo>
                    <a:pt x="26607" y="63639"/>
                    <a:pt x="28127" y="62336"/>
                    <a:pt x="29213" y="60598"/>
                  </a:cubicBezTo>
                  <a:cubicBezTo>
                    <a:pt x="30299" y="58860"/>
                    <a:pt x="30733" y="57123"/>
                    <a:pt x="30733" y="55168"/>
                  </a:cubicBezTo>
                  <a:cubicBezTo>
                    <a:pt x="30733" y="53322"/>
                    <a:pt x="30299" y="52019"/>
                    <a:pt x="29539" y="51041"/>
                  </a:cubicBezTo>
                  <a:cubicBezTo>
                    <a:pt x="28779" y="50064"/>
                    <a:pt x="27258" y="49412"/>
                    <a:pt x="25086" y="48869"/>
                  </a:cubicBezTo>
                  <a:cubicBezTo>
                    <a:pt x="22914" y="48326"/>
                    <a:pt x="19765" y="48218"/>
                    <a:pt x="15638" y="48218"/>
                  </a:cubicBezTo>
                  <a:cubicBezTo>
                    <a:pt x="14226" y="48218"/>
                    <a:pt x="12597" y="48218"/>
                    <a:pt x="10751" y="48001"/>
                  </a:cubicBezTo>
                  <a:cubicBezTo>
                    <a:pt x="9557" y="49087"/>
                    <a:pt x="8796" y="50173"/>
                    <a:pt x="8362" y="51367"/>
                  </a:cubicBezTo>
                  <a:cubicBezTo>
                    <a:pt x="7928" y="52562"/>
                    <a:pt x="7710" y="54082"/>
                    <a:pt x="7710" y="55711"/>
                  </a:cubicBezTo>
                  <a:cubicBezTo>
                    <a:pt x="7710" y="59186"/>
                    <a:pt x="8471" y="61793"/>
                    <a:pt x="10100" y="63422"/>
                  </a:cubicBezTo>
                  <a:cubicBezTo>
                    <a:pt x="11620" y="65159"/>
                    <a:pt x="14226" y="65919"/>
                    <a:pt x="17919" y="65919"/>
                  </a:cubicBezTo>
                  <a:cubicBezTo>
                    <a:pt x="20417" y="65919"/>
                    <a:pt x="22697" y="65376"/>
                    <a:pt x="24652" y="64399"/>
                  </a:cubicBezTo>
                  <a:close/>
                  <a:moveTo>
                    <a:pt x="11511" y="7602"/>
                  </a:moveTo>
                  <a:cubicBezTo>
                    <a:pt x="10317" y="9665"/>
                    <a:pt x="9665" y="12272"/>
                    <a:pt x="9665" y="15204"/>
                  </a:cubicBezTo>
                  <a:cubicBezTo>
                    <a:pt x="9665" y="19331"/>
                    <a:pt x="10534" y="22480"/>
                    <a:pt x="12163" y="24760"/>
                  </a:cubicBezTo>
                  <a:cubicBezTo>
                    <a:pt x="13792" y="27041"/>
                    <a:pt x="16073" y="28127"/>
                    <a:pt x="19005" y="28127"/>
                  </a:cubicBezTo>
                  <a:cubicBezTo>
                    <a:pt x="21068" y="28127"/>
                    <a:pt x="22697" y="27258"/>
                    <a:pt x="24000" y="25303"/>
                  </a:cubicBezTo>
                  <a:cubicBezTo>
                    <a:pt x="25303" y="23349"/>
                    <a:pt x="25846" y="20851"/>
                    <a:pt x="25846" y="17484"/>
                  </a:cubicBezTo>
                  <a:cubicBezTo>
                    <a:pt x="25846" y="13792"/>
                    <a:pt x="25086" y="10751"/>
                    <a:pt x="23457" y="8254"/>
                  </a:cubicBezTo>
                  <a:cubicBezTo>
                    <a:pt x="21828" y="5756"/>
                    <a:pt x="19656" y="4561"/>
                    <a:pt x="16833" y="4561"/>
                  </a:cubicBezTo>
                  <a:cubicBezTo>
                    <a:pt x="14552" y="4561"/>
                    <a:pt x="12815" y="5647"/>
                    <a:pt x="11511" y="7710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054170EA-D72F-16E6-6BD9-80417FA768F1}"/>
                </a:ext>
              </a:extLst>
            </p:cNvPr>
            <p:cNvSpPr/>
            <p:nvPr/>
          </p:nvSpPr>
          <p:spPr>
            <a:xfrm>
              <a:off x="737275" y="792269"/>
              <a:ext cx="35728" cy="47457"/>
            </a:xfrm>
            <a:custGeom>
              <a:avLst/>
              <a:gdLst>
                <a:gd name="connsiteX0" fmla="*/ 34643 w 35728"/>
                <a:gd name="connsiteY0" fmla="*/ 37466 h 47457"/>
                <a:gd name="connsiteX1" fmla="*/ 35403 w 35728"/>
                <a:gd name="connsiteY1" fmla="*/ 39204 h 47457"/>
                <a:gd name="connsiteX2" fmla="*/ 28344 w 35728"/>
                <a:gd name="connsiteY2" fmla="*/ 45503 h 47457"/>
                <a:gd name="connsiteX3" fmla="*/ 19222 w 35728"/>
                <a:gd name="connsiteY3" fmla="*/ 47458 h 47457"/>
                <a:gd name="connsiteX4" fmla="*/ 8688 w 35728"/>
                <a:gd name="connsiteY4" fmla="*/ 44308 h 47457"/>
                <a:gd name="connsiteX5" fmla="*/ 2172 w 35728"/>
                <a:gd name="connsiteY5" fmla="*/ 35729 h 47457"/>
                <a:gd name="connsiteX6" fmla="*/ 0 w 35728"/>
                <a:gd name="connsiteY6" fmla="*/ 23674 h 47457"/>
                <a:gd name="connsiteX7" fmla="*/ 2281 w 35728"/>
                <a:gd name="connsiteY7" fmla="*/ 11837 h 47457"/>
                <a:gd name="connsiteX8" fmla="*/ 8905 w 35728"/>
                <a:gd name="connsiteY8" fmla="*/ 3258 h 47457"/>
                <a:gd name="connsiteX9" fmla="*/ 18788 w 35728"/>
                <a:gd name="connsiteY9" fmla="*/ 0 h 47457"/>
                <a:gd name="connsiteX10" fmla="*/ 31059 w 35728"/>
                <a:gd name="connsiteY10" fmla="*/ 5647 h 47457"/>
                <a:gd name="connsiteX11" fmla="*/ 35729 w 35728"/>
                <a:gd name="connsiteY11" fmla="*/ 20634 h 47457"/>
                <a:gd name="connsiteX12" fmla="*/ 34426 w 35728"/>
                <a:gd name="connsiteY12" fmla="*/ 24000 h 47457"/>
                <a:gd name="connsiteX13" fmla="*/ 9014 w 35728"/>
                <a:gd name="connsiteY13" fmla="*/ 24543 h 47457"/>
                <a:gd name="connsiteX14" fmla="*/ 12489 w 35728"/>
                <a:gd name="connsiteY14" fmla="*/ 37032 h 47457"/>
                <a:gd name="connsiteX15" fmla="*/ 22154 w 35728"/>
                <a:gd name="connsiteY15" fmla="*/ 41919 h 47457"/>
                <a:gd name="connsiteX16" fmla="*/ 28127 w 35728"/>
                <a:gd name="connsiteY16" fmla="*/ 40399 h 47457"/>
                <a:gd name="connsiteX17" fmla="*/ 33231 w 35728"/>
                <a:gd name="connsiteY17" fmla="*/ 36163 h 47457"/>
                <a:gd name="connsiteX18" fmla="*/ 34643 w 35728"/>
                <a:gd name="connsiteY18" fmla="*/ 37575 h 47457"/>
                <a:gd name="connsiteX19" fmla="*/ 11729 w 35728"/>
                <a:gd name="connsiteY19" fmla="*/ 8145 h 47457"/>
                <a:gd name="connsiteX20" fmla="*/ 8796 w 35728"/>
                <a:gd name="connsiteY20" fmla="*/ 19548 h 47457"/>
                <a:gd name="connsiteX21" fmla="*/ 26281 w 35728"/>
                <a:gd name="connsiteY21" fmla="*/ 19548 h 47457"/>
                <a:gd name="connsiteX22" fmla="*/ 24000 w 35728"/>
                <a:gd name="connsiteY22" fmla="*/ 8796 h 47457"/>
                <a:gd name="connsiteX23" fmla="*/ 17810 w 35728"/>
                <a:gd name="connsiteY23" fmla="*/ 4778 h 47457"/>
                <a:gd name="connsiteX24" fmla="*/ 11620 w 35728"/>
                <a:gd name="connsiteY24" fmla="*/ 8145 h 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728" h="47457">
                  <a:moveTo>
                    <a:pt x="34643" y="37466"/>
                  </a:moveTo>
                  <a:cubicBezTo>
                    <a:pt x="35077" y="38118"/>
                    <a:pt x="35403" y="38661"/>
                    <a:pt x="35403" y="39204"/>
                  </a:cubicBezTo>
                  <a:cubicBezTo>
                    <a:pt x="33340" y="42136"/>
                    <a:pt x="30951" y="44200"/>
                    <a:pt x="28344" y="45503"/>
                  </a:cubicBezTo>
                  <a:cubicBezTo>
                    <a:pt x="25738" y="46806"/>
                    <a:pt x="22697" y="47458"/>
                    <a:pt x="19222" y="47458"/>
                  </a:cubicBezTo>
                  <a:cubicBezTo>
                    <a:pt x="15095" y="47458"/>
                    <a:pt x="11511" y="46372"/>
                    <a:pt x="8688" y="44308"/>
                  </a:cubicBezTo>
                  <a:cubicBezTo>
                    <a:pt x="5756" y="42245"/>
                    <a:pt x="3692" y="39421"/>
                    <a:pt x="2172" y="35729"/>
                  </a:cubicBezTo>
                  <a:cubicBezTo>
                    <a:pt x="760" y="32145"/>
                    <a:pt x="0" y="28127"/>
                    <a:pt x="0" y="23674"/>
                  </a:cubicBezTo>
                  <a:cubicBezTo>
                    <a:pt x="0" y="19222"/>
                    <a:pt x="760" y="15421"/>
                    <a:pt x="2281" y="11837"/>
                  </a:cubicBezTo>
                  <a:cubicBezTo>
                    <a:pt x="3801" y="8254"/>
                    <a:pt x="5973" y="5430"/>
                    <a:pt x="8905" y="3258"/>
                  </a:cubicBezTo>
                  <a:cubicBezTo>
                    <a:pt x="11837" y="1086"/>
                    <a:pt x="15095" y="0"/>
                    <a:pt x="18788" y="0"/>
                  </a:cubicBezTo>
                  <a:cubicBezTo>
                    <a:pt x="24326" y="0"/>
                    <a:pt x="28453" y="1846"/>
                    <a:pt x="31059" y="5647"/>
                  </a:cubicBezTo>
                  <a:cubicBezTo>
                    <a:pt x="33774" y="9448"/>
                    <a:pt x="35295" y="14444"/>
                    <a:pt x="35729" y="20634"/>
                  </a:cubicBezTo>
                  <a:cubicBezTo>
                    <a:pt x="35512" y="21937"/>
                    <a:pt x="35077" y="23131"/>
                    <a:pt x="34426" y="24000"/>
                  </a:cubicBezTo>
                  <a:cubicBezTo>
                    <a:pt x="23783" y="24000"/>
                    <a:pt x="15312" y="24217"/>
                    <a:pt x="9014" y="24543"/>
                  </a:cubicBezTo>
                  <a:cubicBezTo>
                    <a:pt x="9339" y="29647"/>
                    <a:pt x="10425" y="33774"/>
                    <a:pt x="12489" y="37032"/>
                  </a:cubicBezTo>
                  <a:cubicBezTo>
                    <a:pt x="14552" y="40290"/>
                    <a:pt x="17702" y="41919"/>
                    <a:pt x="22154" y="41919"/>
                  </a:cubicBezTo>
                  <a:cubicBezTo>
                    <a:pt x="24218" y="41919"/>
                    <a:pt x="26172" y="41485"/>
                    <a:pt x="28127" y="40399"/>
                  </a:cubicBezTo>
                  <a:cubicBezTo>
                    <a:pt x="30082" y="39313"/>
                    <a:pt x="31711" y="38009"/>
                    <a:pt x="33231" y="36163"/>
                  </a:cubicBezTo>
                  <a:cubicBezTo>
                    <a:pt x="33666" y="36489"/>
                    <a:pt x="34209" y="36924"/>
                    <a:pt x="34643" y="37575"/>
                  </a:cubicBezTo>
                  <a:close/>
                  <a:moveTo>
                    <a:pt x="11729" y="8145"/>
                  </a:moveTo>
                  <a:cubicBezTo>
                    <a:pt x="9991" y="10425"/>
                    <a:pt x="9014" y="14226"/>
                    <a:pt x="8796" y="19548"/>
                  </a:cubicBezTo>
                  <a:lnTo>
                    <a:pt x="26281" y="19548"/>
                  </a:lnTo>
                  <a:cubicBezTo>
                    <a:pt x="26281" y="15095"/>
                    <a:pt x="25521" y="11511"/>
                    <a:pt x="24000" y="8796"/>
                  </a:cubicBezTo>
                  <a:cubicBezTo>
                    <a:pt x="22480" y="6082"/>
                    <a:pt x="20417" y="4778"/>
                    <a:pt x="17810" y="4778"/>
                  </a:cubicBezTo>
                  <a:cubicBezTo>
                    <a:pt x="15421" y="4778"/>
                    <a:pt x="13358" y="5864"/>
                    <a:pt x="11620" y="8145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DD06CEE8-39CC-A4BA-D5B1-4047D139BBA2}"/>
                </a:ext>
              </a:extLst>
            </p:cNvPr>
            <p:cNvSpPr/>
            <p:nvPr/>
          </p:nvSpPr>
          <p:spPr>
            <a:xfrm>
              <a:off x="778651" y="777066"/>
              <a:ext cx="27584" cy="62444"/>
            </a:xfrm>
            <a:custGeom>
              <a:avLst/>
              <a:gdLst>
                <a:gd name="connsiteX0" fmla="*/ 9014 w 27584"/>
                <a:gd name="connsiteY0" fmla="*/ 59621 h 62444"/>
                <a:gd name="connsiteX1" fmla="*/ 6516 w 27584"/>
                <a:gd name="connsiteY1" fmla="*/ 49847 h 62444"/>
                <a:gd name="connsiteX2" fmla="*/ 6516 w 27584"/>
                <a:gd name="connsiteY2" fmla="*/ 22806 h 62444"/>
                <a:gd name="connsiteX3" fmla="*/ 0 w 27584"/>
                <a:gd name="connsiteY3" fmla="*/ 21503 h 62444"/>
                <a:gd name="connsiteX4" fmla="*/ 869 w 27584"/>
                <a:gd name="connsiteY4" fmla="*/ 17159 h 62444"/>
                <a:gd name="connsiteX5" fmla="*/ 6625 w 27584"/>
                <a:gd name="connsiteY5" fmla="*/ 17159 h 62444"/>
                <a:gd name="connsiteX6" fmla="*/ 6625 w 27584"/>
                <a:gd name="connsiteY6" fmla="*/ 4018 h 62444"/>
                <a:gd name="connsiteX7" fmla="*/ 13358 w 27584"/>
                <a:gd name="connsiteY7" fmla="*/ 0 h 62444"/>
                <a:gd name="connsiteX8" fmla="*/ 14552 w 27584"/>
                <a:gd name="connsiteY8" fmla="*/ 1303 h 62444"/>
                <a:gd name="connsiteX9" fmla="*/ 14878 w 27584"/>
                <a:gd name="connsiteY9" fmla="*/ 5104 h 62444"/>
                <a:gd name="connsiteX10" fmla="*/ 14878 w 27584"/>
                <a:gd name="connsiteY10" fmla="*/ 17050 h 62444"/>
                <a:gd name="connsiteX11" fmla="*/ 26715 w 27584"/>
                <a:gd name="connsiteY11" fmla="*/ 17050 h 62444"/>
                <a:gd name="connsiteX12" fmla="*/ 25847 w 27584"/>
                <a:gd name="connsiteY12" fmla="*/ 21394 h 62444"/>
                <a:gd name="connsiteX13" fmla="*/ 14878 w 27584"/>
                <a:gd name="connsiteY13" fmla="*/ 22697 h 62444"/>
                <a:gd name="connsiteX14" fmla="*/ 14878 w 27584"/>
                <a:gd name="connsiteY14" fmla="*/ 47675 h 62444"/>
                <a:gd name="connsiteX15" fmla="*/ 20199 w 27584"/>
                <a:gd name="connsiteY15" fmla="*/ 57231 h 62444"/>
                <a:gd name="connsiteX16" fmla="*/ 23457 w 27584"/>
                <a:gd name="connsiteY16" fmla="*/ 56580 h 62444"/>
                <a:gd name="connsiteX17" fmla="*/ 26172 w 27584"/>
                <a:gd name="connsiteY17" fmla="*/ 54734 h 62444"/>
                <a:gd name="connsiteX18" fmla="*/ 27584 w 27584"/>
                <a:gd name="connsiteY18" fmla="*/ 57992 h 62444"/>
                <a:gd name="connsiteX19" fmla="*/ 23023 w 27584"/>
                <a:gd name="connsiteY19" fmla="*/ 61141 h 62444"/>
                <a:gd name="connsiteX20" fmla="*/ 17267 w 27584"/>
                <a:gd name="connsiteY20" fmla="*/ 62444 h 62444"/>
                <a:gd name="connsiteX21" fmla="*/ 9231 w 27584"/>
                <a:gd name="connsiteY21" fmla="*/ 59403 h 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84" h="62444">
                  <a:moveTo>
                    <a:pt x="9014" y="59621"/>
                  </a:moveTo>
                  <a:cubicBezTo>
                    <a:pt x="7276" y="57557"/>
                    <a:pt x="6516" y="54299"/>
                    <a:pt x="6516" y="49847"/>
                  </a:cubicBezTo>
                  <a:lnTo>
                    <a:pt x="6516" y="22806"/>
                  </a:lnTo>
                  <a:cubicBezTo>
                    <a:pt x="4670" y="22154"/>
                    <a:pt x="2498" y="21720"/>
                    <a:pt x="0" y="21503"/>
                  </a:cubicBezTo>
                  <a:cubicBezTo>
                    <a:pt x="0" y="19982"/>
                    <a:pt x="326" y="18462"/>
                    <a:pt x="869" y="17159"/>
                  </a:cubicBezTo>
                  <a:lnTo>
                    <a:pt x="6625" y="17159"/>
                  </a:lnTo>
                  <a:lnTo>
                    <a:pt x="6625" y="4018"/>
                  </a:lnTo>
                  <a:cubicBezTo>
                    <a:pt x="9014" y="3258"/>
                    <a:pt x="11186" y="1955"/>
                    <a:pt x="13358" y="0"/>
                  </a:cubicBezTo>
                  <a:cubicBezTo>
                    <a:pt x="14009" y="326"/>
                    <a:pt x="14335" y="760"/>
                    <a:pt x="14552" y="1303"/>
                  </a:cubicBezTo>
                  <a:cubicBezTo>
                    <a:pt x="14769" y="1846"/>
                    <a:pt x="14878" y="3149"/>
                    <a:pt x="14878" y="5104"/>
                  </a:cubicBezTo>
                  <a:lnTo>
                    <a:pt x="14878" y="17050"/>
                  </a:lnTo>
                  <a:lnTo>
                    <a:pt x="26715" y="17050"/>
                  </a:lnTo>
                  <a:cubicBezTo>
                    <a:pt x="26715" y="18462"/>
                    <a:pt x="26389" y="19874"/>
                    <a:pt x="25847" y="21394"/>
                  </a:cubicBezTo>
                  <a:cubicBezTo>
                    <a:pt x="21394" y="21611"/>
                    <a:pt x="17702" y="22046"/>
                    <a:pt x="14878" y="22697"/>
                  </a:cubicBezTo>
                  <a:lnTo>
                    <a:pt x="14878" y="47675"/>
                  </a:lnTo>
                  <a:cubicBezTo>
                    <a:pt x="14878" y="54082"/>
                    <a:pt x="16616" y="57231"/>
                    <a:pt x="20199" y="57231"/>
                  </a:cubicBezTo>
                  <a:cubicBezTo>
                    <a:pt x="21394" y="57231"/>
                    <a:pt x="22480" y="57014"/>
                    <a:pt x="23457" y="56580"/>
                  </a:cubicBezTo>
                  <a:cubicBezTo>
                    <a:pt x="24435" y="56145"/>
                    <a:pt x="25303" y="55602"/>
                    <a:pt x="26172" y="54734"/>
                  </a:cubicBezTo>
                  <a:cubicBezTo>
                    <a:pt x="26932" y="55711"/>
                    <a:pt x="27367" y="56797"/>
                    <a:pt x="27584" y="57992"/>
                  </a:cubicBezTo>
                  <a:cubicBezTo>
                    <a:pt x="26607" y="59295"/>
                    <a:pt x="25086" y="60272"/>
                    <a:pt x="23023" y="61141"/>
                  </a:cubicBezTo>
                  <a:cubicBezTo>
                    <a:pt x="21068" y="62010"/>
                    <a:pt x="19113" y="62444"/>
                    <a:pt x="17267" y="62444"/>
                  </a:cubicBezTo>
                  <a:cubicBezTo>
                    <a:pt x="13683" y="62444"/>
                    <a:pt x="10968" y="61467"/>
                    <a:pt x="9231" y="59403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3EE3E31F-75C7-1DA7-2CFD-50B43A36A0E2}"/>
                </a:ext>
              </a:extLst>
            </p:cNvPr>
            <p:cNvSpPr/>
            <p:nvPr/>
          </p:nvSpPr>
          <p:spPr>
            <a:xfrm>
              <a:off x="811557" y="767400"/>
              <a:ext cx="48000" cy="71783"/>
            </a:xfrm>
            <a:custGeom>
              <a:avLst/>
              <a:gdLst>
                <a:gd name="connsiteX0" fmla="*/ 48001 w 48000"/>
                <a:gd name="connsiteY0" fmla="*/ 71675 h 71783"/>
                <a:gd name="connsiteX1" fmla="*/ 38118 w 48000"/>
                <a:gd name="connsiteY1" fmla="*/ 71349 h 71783"/>
                <a:gd name="connsiteX2" fmla="*/ 29104 w 48000"/>
                <a:gd name="connsiteY2" fmla="*/ 71566 h 71783"/>
                <a:gd name="connsiteX3" fmla="*/ 27258 w 48000"/>
                <a:gd name="connsiteY3" fmla="*/ 71566 h 71783"/>
                <a:gd name="connsiteX4" fmla="*/ 27693 w 48000"/>
                <a:gd name="connsiteY4" fmla="*/ 67331 h 71783"/>
                <a:gd name="connsiteX5" fmla="*/ 32471 w 48000"/>
                <a:gd name="connsiteY5" fmla="*/ 65485 h 71783"/>
                <a:gd name="connsiteX6" fmla="*/ 33883 w 48000"/>
                <a:gd name="connsiteY6" fmla="*/ 58752 h 71783"/>
                <a:gd name="connsiteX7" fmla="*/ 33883 w 48000"/>
                <a:gd name="connsiteY7" fmla="*/ 43657 h 71783"/>
                <a:gd name="connsiteX8" fmla="*/ 31602 w 48000"/>
                <a:gd name="connsiteY8" fmla="*/ 34317 h 71783"/>
                <a:gd name="connsiteX9" fmla="*/ 25412 w 48000"/>
                <a:gd name="connsiteY9" fmla="*/ 31494 h 71783"/>
                <a:gd name="connsiteX10" fmla="*/ 20525 w 48000"/>
                <a:gd name="connsiteY10" fmla="*/ 33231 h 71783"/>
                <a:gd name="connsiteX11" fmla="*/ 16616 w 48000"/>
                <a:gd name="connsiteY11" fmla="*/ 38770 h 71783"/>
                <a:gd name="connsiteX12" fmla="*/ 15095 w 48000"/>
                <a:gd name="connsiteY12" fmla="*/ 48218 h 71783"/>
                <a:gd name="connsiteX13" fmla="*/ 15095 w 48000"/>
                <a:gd name="connsiteY13" fmla="*/ 58860 h 71783"/>
                <a:gd name="connsiteX14" fmla="*/ 16507 w 48000"/>
                <a:gd name="connsiteY14" fmla="*/ 65702 h 71783"/>
                <a:gd name="connsiteX15" fmla="*/ 21394 w 48000"/>
                <a:gd name="connsiteY15" fmla="*/ 67548 h 71783"/>
                <a:gd name="connsiteX16" fmla="*/ 21828 w 48000"/>
                <a:gd name="connsiteY16" fmla="*/ 71784 h 71783"/>
                <a:gd name="connsiteX17" fmla="*/ 10968 w 48000"/>
                <a:gd name="connsiteY17" fmla="*/ 71458 h 71783"/>
                <a:gd name="connsiteX18" fmla="*/ 109 w 48000"/>
                <a:gd name="connsiteY18" fmla="*/ 71784 h 71783"/>
                <a:gd name="connsiteX19" fmla="*/ 543 w 48000"/>
                <a:gd name="connsiteY19" fmla="*/ 67548 h 71783"/>
                <a:gd name="connsiteX20" fmla="*/ 5430 w 48000"/>
                <a:gd name="connsiteY20" fmla="*/ 65702 h 71783"/>
                <a:gd name="connsiteX21" fmla="*/ 6842 w 48000"/>
                <a:gd name="connsiteY21" fmla="*/ 58860 h 71783"/>
                <a:gd name="connsiteX22" fmla="*/ 6842 w 48000"/>
                <a:gd name="connsiteY22" fmla="*/ 14226 h 71783"/>
                <a:gd name="connsiteX23" fmla="*/ 6407 w 48000"/>
                <a:gd name="connsiteY23" fmla="*/ 10100 h 71783"/>
                <a:gd name="connsiteX24" fmla="*/ 4452 w 48000"/>
                <a:gd name="connsiteY24" fmla="*/ 7819 h 71783"/>
                <a:gd name="connsiteX25" fmla="*/ 0 w 48000"/>
                <a:gd name="connsiteY25" fmla="*/ 7059 h 71783"/>
                <a:gd name="connsiteX26" fmla="*/ 869 w 48000"/>
                <a:gd name="connsiteY26" fmla="*/ 3367 h 71783"/>
                <a:gd name="connsiteX27" fmla="*/ 7276 w 48000"/>
                <a:gd name="connsiteY27" fmla="*/ 2281 h 71783"/>
                <a:gd name="connsiteX28" fmla="*/ 13032 w 48000"/>
                <a:gd name="connsiteY28" fmla="*/ 0 h 71783"/>
                <a:gd name="connsiteX29" fmla="*/ 14987 w 48000"/>
                <a:gd name="connsiteY29" fmla="*/ 4018 h 71783"/>
                <a:gd name="connsiteX30" fmla="*/ 14987 w 48000"/>
                <a:gd name="connsiteY30" fmla="*/ 29322 h 71783"/>
                <a:gd name="connsiteX31" fmla="*/ 14335 w 48000"/>
                <a:gd name="connsiteY31" fmla="*/ 35186 h 71783"/>
                <a:gd name="connsiteX32" fmla="*/ 14878 w 48000"/>
                <a:gd name="connsiteY32" fmla="*/ 34100 h 71783"/>
                <a:gd name="connsiteX33" fmla="*/ 15747 w 48000"/>
                <a:gd name="connsiteY33" fmla="*/ 32580 h 71783"/>
                <a:gd name="connsiteX34" fmla="*/ 21068 w 48000"/>
                <a:gd name="connsiteY34" fmla="*/ 27584 h 71783"/>
                <a:gd name="connsiteX35" fmla="*/ 28887 w 48000"/>
                <a:gd name="connsiteY35" fmla="*/ 25412 h 71783"/>
                <a:gd name="connsiteX36" fmla="*/ 38227 w 48000"/>
                <a:gd name="connsiteY36" fmla="*/ 29322 h 71783"/>
                <a:gd name="connsiteX37" fmla="*/ 41810 w 48000"/>
                <a:gd name="connsiteY37" fmla="*/ 41702 h 71783"/>
                <a:gd name="connsiteX38" fmla="*/ 41810 w 48000"/>
                <a:gd name="connsiteY38" fmla="*/ 58860 h 71783"/>
                <a:gd name="connsiteX39" fmla="*/ 43114 w 48000"/>
                <a:gd name="connsiteY39" fmla="*/ 65702 h 71783"/>
                <a:gd name="connsiteX40" fmla="*/ 47240 w 48000"/>
                <a:gd name="connsiteY40" fmla="*/ 67548 h 71783"/>
                <a:gd name="connsiteX41" fmla="*/ 47675 w 48000"/>
                <a:gd name="connsiteY41" fmla="*/ 71784 h 7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8000" h="71783">
                  <a:moveTo>
                    <a:pt x="48001" y="71675"/>
                  </a:moveTo>
                  <a:cubicBezTo>
                    <a:pt x="45394" y="71458"/>
                    <a:pt x="42136" y="71349"/>
                    <a:pt x="38118" y="71349"/>
                  </a:cubicBezTo>
                  <a:cubicBezTo>
                    <a:pt x="35620" y="71349"/>
                    <a:pt x="32688" y="71349"/>
                    <a:pt x="29104" y="71566"/>
                  </a:cubicBezTo>
                  <a:cubicBezTo>
                    <a:pt x="28670" y="71566"/>
                    <a:pt x="28018" y="71566"/>
                    <a:pt x="27258" y="71566"/>
                  </a:cubicBezTo>
                  <a:cubicBezTo>
                    <a:pt x="27258" y="69612"/>
                    <a:pt x="27367" y="68200"/>
                    <a:pt x="27693" y="67331"/>
                  </a:cubicBezTo>
                  <a:cubicBezTo>
                    <a:pt x="29973" y="67331"/>
                    <a:pt x="31494" y="66679"/>
                    <a:pt x="32471" y="65485"/>
                  </a:cubicBezTo>
                  <a:cubicBezTo>
                    <a:pt x="33448" y="64182"/>
                    <a:pt x="33883" y="62010"/>
                    <a:pt x="33883" y="58752"/>
                  </a:cubicBezTo>
                  <a:lnTo>
                    <a:pt x="33883" y="43657"/>
                  </a:lnTo>
                  <a:cubicBezTo>
                    <a:pt x="33883" y="39313"/>
                    <a:pt x="33123" y="36163"/>
                    <a:pt x="31602" y="34317"/>
                  </a:cubicBezTo>
                  <a:cubicBezTo>
                    <a:pt x="30082" y="32471"/>
                    <a:pt x="28018" y="31494"/>
                    <a:pt x="25412" y="31494"/>
                  </a:cubicBezTo>
                  <a:cubicBezTo>
                    <a:pt x="23674" y="31494"/>
                    <a:pt x="22045" y="32037"/>
                    <a:pt x="20525" y="33231"/>
                  </a:cubicBezTo>
                  <a:cubicBezTo>
                    <a:pt x="19005" y="34317"/>
                    <a:pt x="17702" y="36163"/>
                    <a:pt x="16616" y="38770"/>
                  </a:cubicBezTo>
                  <a:cubicBezTo>
                    <a:pt x="15530" y="41376"/>
                    <a:pt x="15095" y="44417"/>
                    <a:pt x="15095" y="48218"/>
                  </a:cubicBezTo>
                  <a:lnTo>
                    <a:pt x="15095" y="58860"/>
                  </a:lnTo>
                  <a:cubicBezTo>
                    <a:pt x="15095" y="62227"/>
                    <a:pt x="15530" y="64508"/>
                    <a:pt x="16507" y="65702"/>
                  </a:cubicBezTo>
                  <a:cubicBezTo>
                    <a:pt x="17484" y="66897"/>
                    <a:pt x="19005" y="67548"/>
                    <a:pt x="21394" y="67548"/>
                  </a:cubicBezTo>
                  <a:cubicBezTo>
                    <a:pt x="21720" y="68526"/>
                    <a:pt x="21828" y="69937"/>
                    <a:pt x="21828" y="71784"/>
                  </a:cubicBezTo>
                  <a:cubicBezTo>
                    <a:pt x="16724" y="71566"/>
                    <a:pt x="13140" y="71458"/>
                    <a:pt x="10968" y="71458"/>
                  </a:cubicBezTo>
                  <a:cubicBezTo>
                    <a:pt x="6407" y="71458"/>
                    <a:pt x="2824" y="71458"/>
                    <a:pt x="109" y="71784"/>
                  </a:cubicBezTo>
                  <a:cubicBezTo>
                    <a:pt x="109" y="69829"/>
                    <a:pt x="217" y="68417"/>
                    <a:pt x="543" y="67548"/>
                  </a:cubicBezTo>
                  <a:cubicBezTo>
                    <a:pt x="2932" y="67548"/>
                    <a:pt x="4561" y="66897"/>
                    <a:pt x="5430" y="65702"/>
                  </a:cubicBezTo>
                  <a:cubicBezTo>
                    <a:pt x="6299" y="64508"/>
                    <a:pt x="6842" y="62227"/>
                    <a:pt x="6842" y="58860"/>
                  </a:cubicBezTo>
                  <a:lnTo>
                    <a:pt x="6842" y="14226"/>
                  </a:lnTo>
                  <a:cubicBezTo>
                    <a:pt x="6842" y="12489"/>
                    <a:pt x="6733" y="11186"/>
                    <a:pt x="6407" y="10100"/>
                  </a:cubicBezTo>
                  <a:cubicBezTo>
                    <a:pt x="6081" y="9122"/>
                    <a:pt x="5430" y="8362"/>
                    <a:pt x="4452" y="7819"/>
                  </a:cubicBezTo>
                  <a:cubicBezTo>
                    <a:pt x="3475" y="7276"/>
                    <a:pt x="1955" y="7059"/>
                    <a:pt x="0" y="7059"/>
                  </a:cubicBezTo>
                  <a:cubicBezTo>
                    <a:pt x="0" y="5539"/>
                    <a:pt x="326" y="4344"/>
                    <a:pt x="869" y="3367"/>
                  </a:cubicBezTo>
                  <a:cubicBezTo>
                    <a:pt x="2389" y="3367"/>
                    <a:pt x="4561" y="3041"/>
                    <a:pt x="7276" y="2281"/>
                  </a:cubicBezTo>
                  <a:cubicBezTo>
                    <a:pt x="9991" y="1520"/>
                    <a:pt x="11946" y="760"/>
                    <a:pt x="13032" y="0"/>
                  </a:cubicBezTo>
                  <a:cubicBezTo>
                    <a:pt x="14335" y="434"/>
                    <a:pt x="14987" y="1846"/>
                    <a:pt x="14987" y="4018"/>
                  </a:cubicBezTo>
                  <a:lnTo>
                    <a:pt x="14987" y="29322"/>
                  </a:lnTo>
                  <a:cubicBezTo>
                    <a:pt x="14987" y="31494"/>
                    <a:pt x="14769" y="33448"/>
                    <a:pt x="14335" y="35186"/>
                  </a:cubicBezTo>
                  <a:cubicBezTo>
                    <a:pt x="14444" y="34969"/>
                    <a:pt x="14661" y="34643"/>
                    <a:pt x="14878" y="34100"/>
                  </a:cubicBezTo>
                  <a:cubicBezTo>
                    <a:pt x="15095" y="33557"/>
                    <a:pt x="15421" y="33123"/>
                    <a:pt x="15747" y="32580"/>
                  </a:cubicBezTo>
                  <a:cubicBezTo>
                    <a:pt x="16941" y="30733"/>
                    <a:pt x="18679" y="29104"/>
                    <a:pt x="21068" y="27584"/>
                  </a:cubicBezTo>
                  <a:cubicBezTo>
                    <a:pt x="23349" y="26172"/>
                    <a:pt x="26064" y="25412"/>
                    <a:pt x="28887" y="25412"/>
                  </a:cubicBezTo>
                  <a:cubicBezTo>
                    <a:pt x="32688" y="25412"/>
                    <a:pt x="35837" y="26715"/>
                    <a:pt x="38227" y="29322"/>
                  </a:cubicBezTo>
                  <a:cubicBezTo>
                    <a:pt x="40616" y="31928"/>
                    <a:pt x="41810" y="36055"/>
                    <a:pt x="41810" y="41702"/>
                  </a:cubicBezTo>
                  <a:lnTo>
                    <a:pt x="41810" y="58860"/>
                  </a:lnTo>
                  <a:cubicBezTo>
                    <a:pt x="41810" y="62227"/>
                    <a:pt x="42245" y="64508"/>
                    <a:pt x="43114" y="65702"/>
                  </a:cubicBezTo>
                  <a:cubicBezTo>
                    <a:pt x="43982" y="66897"/>
                    <a:pt x="45286" y="67548"/>
                    <a:pt x="47240" y="67548"/>
                  </a:cubicBezTo>
                  <a:cubicBezTo>
                    <a:pt x="47566" y="68526"/>
                    <a:pt x="47675" y="69937"/>
                    <a:pt x="47675" y="71784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06C9CBC3-D910-0BB3-BF69-C154E3FBF0F4}"/>
                </a:ext>
              </a:extLst>
            </p:cNvPr>
            <p:cNvSpPr/>
            <p:nvPr/>
          </p:nvSpPr>
          <p:spPr>
            <a:xfrm>
              <a:off x="866508" y="792269"/>
              <a:ext cx="35728" cy="47457"/>
            </a:xfrm>
            <a:custGeom>
              <a:avLst/>
              <a:gdLst>
                <a:gd name="connsiteX0" fmla="*/ 34643 w 35728"/>
                <a:gd name="connsiteY0" fmla="*/ 37466 h 47457"/>
                <a:gd name="connsiteX1" fmla="*/ 35403 w 35728"/>
                <a:gd name="connsiteY1" fmla="*/ 39204 h 47457"/>
                <a:gd name="connsiteX2" fmla="*/ 28344 w 35728"/>
                <a:gd name="connsiteY2" fmla="*/ 45503 h 47457"/>
                <a:gd name="connsiteX3" fmla="*/ 19222 w 35728"/>
                <a:gd name="connsiteY3" fmla="*/ 47458 h 47457"/>
                <a:gd name="connsiteX4" fmla="*/ 8688 w 35728"/>
                <a:gd name="connsiteY4" fmla="*/ 44308 h 47457"/>
                <a:gd name="connsiteX5" fmla="*/ 2172 w 35728"/>
                <a:gd name="connsiteY5" fmla="*/ 35729 h 47457"/>
                <a:gd name="connsiteX6" fmla="*/ 0 w 35728"/>
                <a:gd name="connsiteY6" fmla="*/ 23674 h 47457"/>
                <a:gd name="connsiteX7" fmla="*/ 2281 w 35728"/>
                <a:gd name="connsiteY7" fmla="*/ 11837 h 47457"/>
                <a:gd name="connsiteX8" fmla="*/ 8905 w 35728"/>
                <a:gd name="connsiteY8" fmla="*/ 3258 h 47457"/>
                <a:gd name="connsiteX9" fmla="*/ 18788 w 35728"/>
                <a:gd name="connsiteY9" fmla="*/ 0 h 47457"/>
                <a:gd name="connsiteX10" fmla="*/ 31059 w 35728"/>
                <a:gd name="connsiteY10" fmla="*/ 5647 h 47457"/>
                <a:gd name="connsiteX11" fmla="*/ 35729 w 35728"/>
                <a:gd name="connsiteY11" fmla="*/ 20634 h 47457"/>
                <a:gd name="connsiteX12" fmla="*/ 34426 w 35728"/>
                <a:gd name="connsiteY12" fmla="*/ 24000 h 47457"/>
                <a:gd name="connsiteX13" fmla="*/ 9014 w 35728"/>
                <a:gd name="connsiteY13" fmla="*/ 24543 h 47457"/>
                <a:gd name="connsiteX14" fmla="*/ 12489 w 35728"/>
                <a:gd name="connsiteY14" fmla="*/ 37032 h 47457"/>
                <a:gd name="connsiteX15" fmla="*/ 22154 w 35728"/>
                <a:gd name="connsiteY15" fmla="*/ 41919 h 47457"/>
                <a:gd name="connsiteX16" fmla="*/ 28127 w 35728"/>
                <a:gd name="connsiteY16" fmla="*/ 40399 h 47457"/>
                <a:gd name="connsiteX17" fmla="*/ 33231 w 35728"/>
                <a:gd name="connsiteY17" fmla="*/ 36163 h 47457"/>
                <a:gd name="connsiteX18" fmla="*/ 34643 w 35728"/>
                <a:gd name="connsiteY18" fmla="*/ 37575 h 47457"/>
                <a:gd name="connsiteX19" fmla="*/ 11729 w 35728"/>
                <a:gd name="connsiteY19" fmla="*/ 8145 h 47457"/>
                <a:gd name="connsiteX20" fmla="*/ 8796 w 35728"/>
                <a:gd name="connsiteY20" fmla="*/ 19548 h 47457"/>
                <a:gd name="connsiteX21" fmla="*/ 26281 w 35728"/>
                <a:gd name="connsiteY21" fmla="*/ 19548 h 47457"/>
                <a:gd name="connsiteX22" fmla="*/ 24000 w 35728"/>
                <a:gd name="connsiteY22" fmla="*/ 8796 h 47457"/>
                <a:gd name="connsiteX23" fmla="*/ 17810 w 35728"/>
                <a:gd name="connsiteY23" fmla="*/ 4778 h 47457"/>
                <a:gd name="connsiteX24" fmla="*/ 11620 w 35728"/>
                <a:gd name="connsiteY24" fmla="*/ 8145 h 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728" h="47457">
                  <a:moveTo>
                    <a:pt x="34643" y="37466"/>
                  </a:moveTo>
                  <a:cubicBezTo>
                    <a:pt x="35077" y="38118"/>
                    <a:pt x="35403" y="38661"/>
                    <a:pt x="35403" y="39204"/>
                  </a:cubicBezTo>
                  <a:cubicBezTo>
                    <a:pt x="33340" y="42136"/>
                    <a:pt x="30951" y="44200"/>
                    <a:pt x="28344" y="45503"/>
                  </a:cubicBezTo>
                  <a:cubicBezTo>
                    <a:pt x="25738" y="46806"/>
                    <a:pt x="22697" y="47458"/>
                    <a:pt x="19222" y="47458"/>
                  </a:cubicBezTo>
                  <a:cubicBezTo>
                    <a:pt x="15095" y="47458"/>
                    <a:pt x="11511" y="46372"/>
                    <a:pt x="8688" y="44308"/>
                  </a:cubicBezTo>
                  <a:cubicBezTo>
                    <a:pt x="5756" y="42245"/>
                    <a:pt x="3692" y="39421"/>
                    <a:pt x="2172" y="35729"/>
                  </a:cubicBezTo>
                  <a:cubicBezTo>
                    <a:pt x="760" y="32145"/>
                    <a:pt x="0" y="28127"/>
                    <a:pt x="0" y="23674"/>
                  </a:cubicBezTo>
                  <a:cubicBezTo>
                    <a:pt x="0" y="19222"/>
                    <a:pt x="760" y="15421"/>
                    <a:pt x="2281" y="11837"/>
                  </a:cubicBezTo>
                  <a:cubicBezTo>
                    <a:pt x="3801" y="8254"/>
                    <a:pt x="5973" y="5430"/>
                    <a:pt x="8905" y="3258"/>
                  </a:cubicBezTo>
                  <a:cubicBezTo>
                    <a:pt x="11837" y="1086"/>
                    <a:pt x="15095" y="0"/>
                    <a:pt x="18788" y="0"/>
                  </a:cubicBezTo>
                  <a:cubicBezTo>
                    <a:pt x="24326" y="0"/>
                    <a:pt x="28453" y="1846"/>
                    <a:pt x="31059" y="5647"/>
                  </a:cubicBezTo>
                  <a:cubicBezTo>
                    <a:pt x="33774" y="9448"/>
                    <a:pt x="35295" y="14444"/>
                    <a:pt x="35729" y="20634"/>
                  </a:cubicBezTo>
                  <a:cubicBezTo>
                    <a:pt x="35512" y="21937"/>
                    <a:pt x="35077" y="23131"/>
                    <a:pt x="34426" y="24000"/>
                  </a:cubicBezTo>
                  <a:cubicBezTo>
                    <a:pt x="23783" y="24000"/>
                    <a:pt x="15312" y="24217"/>
                    <a:pt x="9014" y="24543"/>
                  </a:cubicBezTo>
                  <a:cubicBezTo>
                    <a:pt x="9339" y="29647"/>
                    <a:pt x="10425" y="33774"/>
                    <a:pt x="12489" y="37032"/>
                  </a:cubicBezTo>
                  <a:cubicBezTo>
                    <a:pt x="14552" y="40290"/>
                    <a:pt x="17702" y="41919"/>
                    <a:pt x="22154" y="41919"/>
                  </a:cubicBezTo>
                  <a:cubicBezTo>
                    <a:pt x="24217" y="41919"/>
                    <a:pt x="26172" y="41485"/>
                    <a:pt x="28127" y="40399"/>
                  </a:cubicBezTo>
                  <a:cubicBezTo>
                    <a:pt x="30082" y="39313"/>
                    <a:pt x="31711" y="38009"/>
                    <a:pt x="33231" y="36163"/>
                  </a:cubicBezTo>
                  <a:cubicBezTo>
                    <a:pt x="33666" y="36489"/>
                    <a:pt x="34209" y="36924"/>
                    <a:pt x="34643" y="37575"/>
                  </a:cubicBezTo>
                  <a:close/>
                  <a:moveTo>
                    <a:pt x="11729" y="8145"/>
                  </a:moveTo>
                  <a:cubicBezTo>
                    <a:pt x="9991" y="10425"/>
                    <a:pt x="9014" y="14226"/>
                    <a:pt x="8796" y="19548"/>
                  </a:cubicBezTo>
                  <a:lnTo>
                    <a:pt x="26281" y="19548"/>
                  </a:lnTo>
                  <a:cubicBezTo>
                    <a:pt x="26281" y="15095"/>
                    <a:pt x="25521" y="11511"/>
                    <a:pt x="24000" y="8796"/>
                  </a:cubicBezTo>
                  <a:cubicBezTo>
                    <a:pt x="22480" y="6082"/>
                    <a:pt x="20417" y="4778"/>
                    <a:pt x="17810" y="4778"/>
                  </a:cubicBezTo>
                  <a:cubicBezTo>
                    <a:pt x="15421" y="4778"/>
                    <a:pt x="13358" y="5864"/>
                    <a:pt x="11620" y="8145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14308DE1-5C37-8706-65BE-5EBD59345164}"/>
                </a:ext>
              </a:extLst>
            </p:cNvPr>
            <p:cNvSpPr/>
            <p:nvPr/>
          </p:nvSpPr>
          <p:spPr>
            <a:xfrm>
              <a:off x="909187" y="792269"/>
              <a:ext cx="33013" cy="46805"/>
            </a:xfrm>
            <a:custGeom>
              <a:avLst/>
              <a:gdLst>
                <a:gd name="connsiteX0" fmla="*/ 33014 w 33013"/>
                <a:gd name="connsiteY0" fmla="*/ 3258 h 46805"/>
                <a:gd name="connsiteX1" fmla="*/ 32362 w 33013"/>
                <a:gd name="connsiteY1" fmla="*/ 14987 h 46805"/>
                <a:gd name="connsiteX2" fmla="*/ 27150 w 33013"/>
                <a:gd name="connsiteY2" fmla="*/ 15855 h 46805"/>
                <a:gd name="connsiteX3" fmla="*/ 25846 w 33013"/>
                <a:gd name="connsiteY3" fmla="*/ 9774 h 46805"/>
                <a:gd name="connsiteX4" fmla="*/ 22697 w 33013"/>
                <a:gd name="connsiteY4" fmla="*/ 8145 h 46805"/>
                <a:gd name="connsiteX5" fmla="*/ 19222 w 33013"/>
                <a:gd name="connsiteY5" fmla="*/ 10100 h 46805"/>
                <a:gd name="connsiteX6" fmla="*/ 16181 w 33013"/>
                <a:gd name="connsiteY6" fmla="*/ 15312 h 46805"/>
                <a:gd name="connsiteX7" fmla="*/ 14987 w 33013"/>
                <a:gd name="connsiteY7" fmla="*/ 22263 h 46805"/>
                <a:gd name="connsiteX8" fmla="*/ 14987 w 33013"/>
                <a:gd name="connsiteY8" fmla="*/ 31819 h 46805"/>
                <a:gd name="connsiteX9" fmla="*/ 15855 w 33013"/>
                <a:gd name="connsiteY9" fmla="*/ 38335 h 46805"/>
                <a:gd name="connsiteX10" fmla="*/ 18353 w 33013"/>
                <a:gd name="connsiteY10" fmla="*/ 41485 h 46805"/>
                <a:gd name="connsiteX11" fmla="*/ 23131 w 33013"/>
                <a:gd name="connsiteY11" fmla="*/ 42571 h 46805"/>
                <a:gd name="connsiteX12" fmla="*/ 23566 w 33013"/>
                <a:gd name="connsiteY12" fmla="*/ 46806 h 46805"/>
                <a:gd name="connsiteX13" fmla="*/ 12163 w 33013"/>
                <a:gd name="connsiteY13" fmla="*/ 46480 h 46805"/>
                <a:gd name="connsiteX14" fmla="*/ 109 w 33013"/>
                <a:gd name="connsiteY14" fmla="*/ 46806 h 46805"/>
                <a:gd name="connsiteX15" fmla="*/ 543 w 33013"/>
                <a:gd name="connsiteY15" fmla="*/ 42571 h 46805"/>
                <a:gd name="connsiteX16" fmla="*/ 5539 w 33013"/>
                <a:gd name="connsiteY16" fmla="*/ 40616 h 46805"/>
                <a:gd name="connsiteX17" fmla="*/ 6842 w 33013"/>
                <a:gd name="connsiteY17" fmla="*/ 33883 h 46805"/>
                <a:gd name="connsiteX18" fmla="*/ 6842 w 33013"/>
                <a:gd name="connsiteY18" fmla="*/ 14118 h 46805"/>
                <a:gd name="connsiteX19" fmla="*/ 6299 w 33013"/>
                <a:gd name="connsiteY19" fmla="*/ 10100 h 46805"/>
                <a:gd name="connsiteX20" fmla="*/ 4344 w 33013"/>
                <a:gd name="connsiteY20" fmla="*/ 7928 h 46805"/>
                <a:gd name="connsiteX21" fmla="*/ 0 w 33013"/>
                <a:gd name="connsiteY21" fmla="*/ 7059 h 46805"/>
                <a:gd name="connsiteX22" fmla="*/ 869 w 33013"/>
                <a:gd name="connsiteY22" fmla="*/ 3367 h 46805"/>
                <a:gd name="connsiteX23" fmla="*/ 7276 w 33013"/>
                <a:gd name="connsiteY23" fmla="*/ 2172 h 46805"/>
                <a:gd name="connsiteX24" fmla="*/ 13032 w 33013"/>
                <a:gd name="connsiteY24" fmla="*/ 0 h 46805"/>
                <a:gd name="connsiteX25" fmla="*/ 14987 w 33013"/>
                <a:gd name="connsiteY25" fmla="*/ 4344 h 46805"/>
                <a:gd name="connsiteX26" fmla="*/ 14444 w 33013"/>
                <a:gd name="connsiteY26" fmla="*/ 10643 h 46805"/>
                <a:gd name="connsiteX27" fmla="*/ 13792 w 33013"/>
                <a:gd name="connsiteY27" fmla="*/ 14118 h 46805"/>
                <a:gd name="connsiteX28" fmla="*/ 14552 w 33013"/>
                <a:gd name="connsiteY28" fmla="*/ 11729 h 46805"/>
                <a:gd name="connsiteX29" fmla="*/ 15747 w 33013"/>
                <a:gd name="connsiteY29" fmla="*/ 8905 h 46805"/>
                <a:gd name="connsiteX30" fmla="*/ 26715 w 33013"/>
                <a:gd name="connsiteY30" fmla="*/ 869 h 46805"/>
                <a:gd name="connsiteX31" fmla="*/ 33014 w 33013"/>
                <a:gd name="connsiteY31" fmla="*/ 3258 h 4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013" h="46805">
                  <a:moveTo>
                    <a:pt x="33014" y="3258"/>
                  </a:moveTo>
                  <a:cubicBezTo>
                    <a:pt x="32580" y="6299"/>
                    <a:pt x="32362" y="10208"/>
                    <a:pt x="32362" y="14987"/>
                  </a:cubicBezTo>
                  <a:cubicBezTo>
                    <a:pt x="30733" y="15530"/>
                    <a:pt x="28996" y="15855"/>
                    <a:pt x="27150" y="15855"/>
                  </a:cubicBezTo>
                  <a:cubicBezTo>
                    <a:pt x="27041" y="12815"/>
                    <a:pt x="26607" y="10860"/>
                    <a:pt x="25846" y="9774"/>
                  </a:cubicBezTo>
                  <a:cubicBezTo>
                    <a:pt x="25086" y="8688"/>
                    <a:pt x="24000" y="8145"/>
                    <a:pt x="22697" y="8145"/>
                  </a:cubicBezTo>
                  <a:cubicBezTo>
                    <a:pt x="21611" y="8145"/>
                    <a:pt x="20417" y="8796"/>
                    <a:pt x="19222" y="10100"/>
                  </a:cubicBezTo>
                  <a:cubicBezTo>
                    <a:pt x="18027" y="11403"/>
                    <a:pt x="16941" y="13140"/>
                    <a:pt x="16181" y="15312"/>
                  </a:cubicBezTo>
                  <a:cubicBezTo>
                    <a:pt x="15312" y="17484"/>
                    <a:pt x="14987" y="19874"/>
                    <a:pt x="14987" y="22263"/>
                  </a:cubicBezTo>
                  <a:lnTo>
                    <a:pt x="14987" y="31819"/>
                  </a:lnTo>
                  <a:cubicBezTo>
                    <a:pt x="14987" y="34643"/>
                    <a:pt x="15312" y="36815"/>
                    <a:pt x="15855" y="38335"/>
                  </a:cubicBezTo>
                  <a:cubicBezTo>
                    <a:pt x="16398" y="39856"/>
                    <a:pt x="17267" y="40833"/>
                    <a:pt x="18353" y="41485"/>
                  </a:cubicBezTo>
                  <a:cubicBezTo>
                    <a:pt x="19439" y="42028"/>
                    <a:pt x="21068" y="42353"/>
                    <a:pt x="23131" y="42571"/>
                  </a:cubicBezTo>
                  <a:cubicBezTo>
                    <a:pt x="23457" y="43548"/>
                    <a:pt x="23566" y="44960"/>
                    <a:pt x="23566" y="46806"/>
                  </a:cubicBezTo>
                  <a:cubicBezTo>
                    <a:pt x="20742" y="46589"/>
                    <a:pt x="16941" y="46480"/>
                    <a:pt x="12163" y="46480"/>
                  </a:cubicBezTo>
                  <a:cubicBezTo>
                    <a:pt x="6516" y="46480"/>
                    <a:pt x="2498" y="46480"/>
                    <a:pt x="109" y="46806"/>
                  </a:cubicBezTo>
                  <a:cubicBezTo>
                    <a:pt x="109" y="44851"/>
                    <a:pt x="217" y="43439"/>
                    <a:pt x="543" y="42571"/>
                  </a:cubicBezTo>
                  <a:cubicBezTo>
                    <a:pt x="2932" y="42462"/>
                    <a:pt x="4670" y="41810"/>
                    <a:pt x="5539" y="40616"/>
                  </a:cubicBezTo>
                  <a:cubicBezTo>
                    <a:pt x="6407" y="39421"/>
                    <a:pt x="6842" y="37249"/>
                    <a:pt x="6842" y="33883"/>
                  </a:cubicBezTo>
                  <a:lnTo>
                    <a:pt x="6842" y="14118"/>
                  </a:lnTo>
                  <a:cubicBezTo>
                    <a:pt x="6842" y="12380"/>
                    <a:pt x="6625" y="11077"/>
                    <a:pt x="6299" y="10100"/>
                  </a:cubicBezTo>
                  <a:cubicBezTo>
                    <a:pt x="5973" y="9122"/>
                    <a:pt x="5321" y="8362"/>
                    <a:pt x="4344" y="7928"/>
                  </a:cubicBezTo>
                  <a:cubicBezTo>
                    <a:pt x="3367" y="7385"/>
                    <a:pt x="1955" y="7168"/>
                    <a:pt x="0" y="7059"/>
                  </a:cubicBezTo>
                  <a:cubicBezTo>
                    <a:pt x="0" y="5539"/>
                    <a:pt x="217" y="4344"/>
                    <a:pt x="869" y="3367"/>
                  </a:cubicBezTo>
                  <a:cubicBezTo>
                    <a:pt x="2715" y="3258"/>
                    <a:pt x="4887" y="2824"/>
                    <a:pt x="7276" y="2172"/>
                  </a:cubicBezTo>
                  <a:cubicBezTo>
                    <a:pt x="9665" y="1520"/>
                    <a:pt x="11620" y="760"/>
                    <a:pt x="13032" y="0"/>
                  </a:cubicBezTo>
                  <a:cubicBezTo>
                    <a:pt x="14335" y="434"/>
                    <a:pt x="14987" y="1955"/>
                    <a:pt x="14987" y="4344"/>
                  </a:cubicBezTo>
                  <a:cubicBezTo>
                    <a:pt x="14987" y="6625"/>
                    <a:pt x="14769" y="8688"/>
                    <a:pt x="14444" y="10643"/>
                  </a:cubicBezTo>
                  <a:cubicBezTo>
                    <a:pt x="14118" y="12597"/>
                    <a:pt x="13901" y="13792"/>
                    <a:pt x="13792" y="14118"/>
                  </a:cubicBezTo>
                  <a:cubicBezTo>
                    <a:pt x="13901" y="13683"/>
                    <a:pt x="14118" y="12923"/>
                    <a:pt x="14552" y="11729"/>
                  </a:cubicBezTo>
                  <a:cubicBezTo>
                    <a:pt x="14878" y="10534"/>
                    <a:pt x="15312" y="9557"/>
                    <a:pt x="15747" y="8905"/>
                  </a:cubicBezTo>
                  <a:cubicBezTo>
                    <a:pt x="18788" y="3475"/>
                    <a:pt x="22480" y="869"/>
                    <a:pt x="26715" y="869"/>
                  </a:cubicBezTo>
                  <a:cubicBezTo>
                    <a:pt x="28996" y="869"/>
                    <a:pt x="31059" y="1629"/>
                    <a:pt x="33014" y="3258"/>
                  </a:cubicBezTo>
                  <a:close/>
                </a:path>
              </a:pathLst>
            </a:custGeom>
            <a:grpFill/>
            <a:ln w="10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EFD58323-DBF7-2170-8540-B4D9A3218CBC}"/>
              </a:ext>
            </a:extLst>
          </p:cNvPr>
          <p:cNvGrpSpPr/>
          <p:nvPr userDrawn="1"/>
        </p:nvGrpSpPr>
        <p:grpSpPr>
          <a:xfrm>
            <a:off x="7941363" y="357371"/>
            <a:ext cx="580700" cy="215444"/>
            <a:chOff x="6997957" y="3665168"/>
            <a:chExt cx="1507804" cy="559407"/>
          </a:xfrm>
        </p:grpSpPr>
        <p:sp>
          <p:nvSpPr>
            <p:cNvPr id="41" name="Grafika 16">
              <a:extLst>
                <a:ext uri="{FF2B5EF4-FFF2-40B4-BE49-F238E27FC236}">
                  <a16:creationId xmlns:a16="http://schemas.microsoft.com/office/drawing/2014/main" id="{76C5A3B1-0BCA-5908-07A1-2D3137D60637}"/>
                </a:ext>
              </a:extLst>
            </p:cNvPr>
            <p:cNvSpPr txBox="1"/>
            <p:nvPr userDrawn="1"/>
          </p:nvSpPr>
          <p:spPr>
            <a:xfrm>
              <a:off x="7106414" y="3665168"/>
              <a:ext cx="1399347" cy="559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r">
                <a:buFontTx/>
                <a:buNone/>
              </a:pPr>
              <a:r>
                <a:rPr lang="pl-PL" sz="800" b="1" spc="0" baseline="0" dirty="0">
                  <a:ln/>
                  <a:solidFill>
                    <a:srgbClr val="2075BA"/>
                  </a:solidFill>
                  <a:latin typeface="Open Sans"/>
                  <a:ea typeface="Open Sans"/>
                  <a:cs typeface="Open Sans"/>
                  <a:sym typeface="Open Sans"/>
                  <a:rtl val="0"/>
                </a:rPr>
                <a:t>ACTIVE</a:t>
              </a:r>
            </a:p>
          </p:txBody>
        </p:sp>
        <p:pic>
          <p:nvPicPr>
            <p:cNvPr id="42" name="Grafika 41">
              <a:extLst>
                <a:ext uri="{FF2B5EF4-FFF2-40B4-BE49-F238E27FC236}">
                  <a16:creationId xmlns:a16="http://schemas.microsoft.com/office/drawing/2014/main" id="{73D1F4B1-D5DE-57E3-DD38-9ADC499D7E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97957" y="3756496"/>
              <a:ext cx="200026" cy="304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2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D63546E3-536D-95B8-BAF2-41ADF7F9A3DB}"/>
              </a:ext>
            </a:extLst>
          </p:cNvPr>
          <p:cNvGrpSpPr/>
          <p:nvPr/>
        </p:nvGrpSpPr>
        <p:grpSpPr>
          <a:xfrm>
            <a:off x="434" y="5910146"/>
            <a:ext cx="9142805" cy="710828"/>
            <a:chOff x="434" y="4946355"/>
            <a:chExt cx="9142805" cy="710828"/>
          </a:xfrm>
        </p:grpSpPr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57FCE0C8-2EDA-42B3-0231-E6355A584339}"/>
                </a:ext>
              </a:extLst>
            </p:cNvPr>
            <p:cNvSpPr/>
            <p:nvPr userDrawn="1"/>
          </p:nvSpPr>
          <p:spPr>
            <a:xfrm>
              <a:off x="434" y="4946355"/>
              <a:ext cx="9142805" cy="710828"/>
            </a:xfrm>
            <a:custGeom>
              <a:avLst/>
              <a:gdLst>
                <a:gd name="connsiteX0" fmla="*/ 9142805 w 9142805"/>
                <a:gd name="connsiteY0" fmla="*/ 619555 h 710828"/>
                <a:gd name="connsiteX1" fmla="*/ 7482659 w 9142805"/>
                <a:gd name="connsiteY1" fmla="*/ 696442 h 710828"/>
                <a:gd name="connsiteX2" fmla="*/ 7415328 w 9142805"/>
                <a:gd name="connsiteY2" fmla="*/ 687103 h 710828"/>
                <a:gd name="connsiteX3" fmla="*/ 6962364 w 9142805"/>
                <a:gd name="connsiteY3" fmla="*/ 607934 h 710828"/>
                <a:gd name="connsiteX4" fmla="*/ 6598993 w 9142805"/>
                <a:gd name="connsiteY4" fmla="*/ 590124 h 710828"/>
                <a:gd name="connsiteX5" fmla="*/ 6213576 w 9142805"/>
                <a:gd name="connsiteY5" fmla="*/ 616731 h 710828"/>
                <a:gd name="connsiteX6" fmla="*/ 4577647 w 9142805"/>
                <a:gd name="connsiteY6" fmla="*/ 561346 h 710828"/>
                <a:gd name="connsiteX7" fmla="*/ 3750995 w 9142805"/>
                <a:gd name="connsiteY7" fmla="*/ 670704 h 710828"/>
                <a:gd name="connsiteX8" fmla="*/ 3108960 w 9142805"/>
                <a:gd name="connsiteY8" fmla="*/ 677003 h 710828"/>
                <a:gd name="connsiteX9" fmla="*/ 2742766 w 9142805"/>
                <a:gd name="connsiteY9" fmla="*/ 626831 h 710828"/>
                <a:gd name="connsiteX10" fmla="*/ 1208268 w 9142805"/>
                <a:gd name="connsiteY10" fmla="*/ 696551 h 710828"/>
                <a:gd name="connsiteX11" fmla="*/ 1140937 w 9142805"/>
                <a:gd name="connsiteY11" fmla="*/ 687211 h 710828"/>
                <a:gd name="connsiteX12" fmla="*/ 520513 w 9142805"/>
                <a:gd name="connsiteY12" fmla="*/ 0 h 710828"/>
                <a:gd name="connsiteX13" fmla="*/ 520513 w 9142805"/>
                <a:gd name="connsiteY13" fmla="*/ 578613 h 710828"/>
                <a:gd name="connsiteX14" fmla="*/ 391498 w 9142805"/>
                <a:gd name="connsiteY14" fmla="*/ 573943 h 710828"/>
                <a:gd name="connsiteX15" fmla="*/ 0 w 9142805"/>
                <a:gd name="connsiteY15" fmla="*/ 600224 h 71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2805" h="710828">
                  <a:moveTo>
                    <a:pt x="9142805" y="619555"/>
                  </a:moveTo>
                  <a:cubicBezTo>
                    <a:pt x="8592645" y="573617"/>
                    <a:pt x="8032060" y="762796"/>
                    <a:pt x="7482659" y="696442"/>
                  </a:cubicBezTo>
                  <a:cubicBezTo>
                    <a:pt x="7460179" y="693727"/>
                    <a:pt x="7437699" y="690578"/>
                    <a:pt x="7415328" y="687103"/>
                  </a:cubicBezTo>
                  <a:lnTo>
                    <a:pt x="6962364" y="607934"/>
                  </a:lnTo>
                  <a:cubicBezTo>
                    <a:pt x="6842470" y="586975"/>
                    <a:pt x="6720406" y="581002"/>
                    <a:pt x="6598993" y="590124"/>
                  </a:cubicBezTo>
                  <a:cubicBezTo>
                    <a:pt x="6463787" y="600333"/>
                    <a:pt x="6295460" y="613907"/>
                    <a:pt x="6213576" y="616731"/>
                  </a:cubicBezTo>
                  <a:cubicBezTo>
                    <a:pt x="5167446" y="652786"/>
                    <a:pt x="5022793" y="513888"/>
                    <a:pt x="4577647" y="561346"/>
                  </a:cubicBezTo>
                  <a:cubicBezTo>
                    <a:pt x="4266947" y="594468"/>
                    <a:pt x="4061695" y="637473"/>
                    <a:pt x="3750995" y="670704"/>
                  </a:cubicBezTo>
                  <a:cubicBezTo>
                    <a:pt x="3541074" y="693076"/>
                    <a:pt x="3318990" y="697854"/>
                    <a:pt x="3108960" y="677003"/>
                  </a:cubicBezTo>
                  <a:cubicBezTo>
                    <a:pt x="2980922" y="664188"/>
                    <a:pt x="2870477" y="642360"/>
                    <a:pt x="2742766" y="626831"/>
                  </a:cubicBezTo>
                  <a:cubicBezTo>
                    <a:pt x="2170234" y="557328"/>
                    <a:pt x="1780908" y="765728"/>
                    <a:pt x="1208268" y="696551"/>
                  </a:cubicBezTo>
                  <a:cubicBezTo>
                    <a:pt x="1185788" y="693836"/>
                    <a:pt x="1163308" y="690687"/>
                    <a:pt x="1140937" y="687211"/>
                  </a:cubicBezTo>
                  <a:lnTo>
                    <a:pt x="520513" y="0"/>
                  </a:lnTo>
                  <a:lnTo>
                    <a:pt x="520513" y="578613"/>
                  </a:lnTo>
                  <a:cubicBezTo>
                    <a:pt x="477725" y="575029"/>
                    <a:pt x="434720" y="573292"/>
                    <a:pt x="391498" y="573943"/>
                  </a:cubicBezTo>
                  <a:cubicBezTo>
                    <a:pt x="310592" y="575246"/>
                    <a:pt x="0" y="600224"/>
                    <a:pt x="0" y="600224"/>
                  </a:cubicBezTo>
                </a:path>
              </a:pathLst>
            </a:custGeom>
            <a:noFill/>
            <a:ln w="10860" cap="flat">
              <a:solidFill>
                <a:srgbClr val="00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grpSp>
          <p:nvGrpSpPr>
            <p:cNvPr id="21" name="Grafika 97">
              <a:extLst>
                <a:ext uri="{FF2B5EF4-FFF2-40B4-BE49-F238E27FC236}">
                  <a16:creationId xmlns:a16="http://schemas.microsoft.com/office/drawing/2014/main" id="{917AF563-0EC3-CE7B-6A46-689CF295C053}"/>
                </a:ext>
              </a:extLst>
            </p:cNvPr>
            <p:cNvGrpSpPr/>
            <p:nvPr userDrawn="1"/>
          </p:nvGrpSpPr>
          <p:grpSpPr>
            <a:xfrm>
              <a:off x="609672" y="5404750"/>
              <a:ext cx="332528" cy="202319"/>
              <a:chOff x="609672" y="661300"/>
              <a:chExt cx="332528" cy="202319"/>
            </a:xfrm>
            <a:solidFill>
              <a:srgbClr val="003399"/>
            </a:solidFill>
          </p:grpSpPr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EDF4A0F5-2AE7-8093-B1F0-E0C24CAF1515}"/>
                  </a:ext>
                </a:extLst>
              </p:cNvPr>
              <p:cNvSpPr/>
              <p:nvPr/>
            </p:nvSpPr>
            <p:spPr>
              <a:xfrm>
                <a:off x="611409" y="686494"/>
                <a:ext cx="31710" cy="47348"/>
              </a:xfrm>
              <a:custGeom>
                <a:avLst/>
                <a:gdLst>
                  <a:gd name="connsiteX0" fmla="*/ 24326 w 31710"/>
                  <a:gd name="connsiteY0" fmla="*/ 14878 h 47348"/>
                  <a:gd name="connsiteX1" fmla="*/ 21177 w 31710"/>
                  <a:gd name="connsiteY1" fmla="*/ 7168 h 47348"/>
                  <a:gd name="connsiteX2" fmla="*/ 14118 w 31710"/>
                  <a:gd name="connsiteY2" fmla="*/ 3910 h 47348"/>
                  <a:gd name="connsiteX3" fmla="*/ 9557 w 31710"/>
                  <a:gd name="connsiteY3" fmla="*/ 5430 h 47348"/>
                  <a:gd name="connsiteX4" fmla="*/ 7928 w 31710"/>
                  <a:gd name="connsiteY4" fmla="*/ 9448 h 47348"/>
                  <a:gd name="connsiteX5" fmla="*/ 8688 w 31710"/>
                  <a:gd name="connsiteY5" fmla="*/ 12597 h 47348"/>
                  <a:gd name="connsiteX6" fmla="*/ 11729 w 31710"/>
                  <a:gd name="connsiteY6" fmla="*/ 15204 h 47348"/>
                  <a:gd name="connsiteX7" fmla="*/ 18788 w 31710"/>
                  <a:gd name="connsiteY7" fmla="*/ 18679 h 47348"/>
                  <a:gd name="connsiteX8" fmla="*/ 26607 w 31710"/>
                  <a:gd name="connsiteY8" fmla="*/ 22806 h 47348"/>
                  <a:gd name="connsiteX9" fmla="*/ 30516 w 31710"/>
                  <a:gd name="connsiteY9" fmla="*/ 27258 h 47348"/>
                  <a:gd name="connsiteX10" fmla="*/ 31711 w 31710"/>
                  <a:gd name="connsiteY10" fmla="*/ 33231 h 47348"/>
                  <a:gd name="connsiteX11" fmla="*/ 26932 w 31710"/>
                  <a:gd name="connsiteY11" fmla="*/ 43439 h 47348"/>
                  <a:gd name="connsiteX12" fmla="*/ 14987 w 31710"/>
                  <a:gd name="connsiteY12" fmla="*/ 47349 h 47348"/>
                  <a:gd name="connsiteX13" fmla="*/ 6625 w 31710"/>
                  <a:gd name="connsiteY13" fmla="*/ 46480 h 47348"/>
                  <a:gd name="connsiteX14" fmla="*/ 0 w 31710"/>
                  <a:gd name="connsiteY14" fmla="*/ 43657 h 47348"/>
                  <a:gd name="connsiteX15" fmla="*/ 326 w 31710"/>
                  <a:gd name="connsiteY15" fmla="*/ 36923 h 47348"/>
                  <a:gd name="connsiteX16" fmla="*/ 109 w 31710"/>
                  <a:gd name="connsiteY16" fmla="*/ 31276 h 47348"/>
                  <a:gd name="connsiteX17" fmla="*/ 4887 w 31710"/>
                  <a:gd name="connsiteY17" fmla="*/ 30190 h 47348"/>
                  <a:gd name="connsiteX18" fmla="*/ 8362 w 31710"/>
                  <a:gd name="connsiteY18" fmla="*/ 39530 h 47348"/>
                  <a:gd name="connsiteX19" fmla="*/ 15964 w 31710"/>
                  <a:gd name="connsiteY19" fmla="*/ 42679 h 47348"/>
                  <a:gd name="connsiteX20" fmla="*/ 21720 w 31710"/>
                  <a:gd name="connsiteY20" fmla="*/ 40833 h 47348"/>
                  <a:gd name="connsiteX21" fmla="*/ 23783 w 31710"/>
                  <a:gd name="connsiteY21" fmla="*/ 36272 h 47348"/>
                  <a:gd name="connsiteX22" fmla="*/ 23023 w 31710"/>
                  <a:gd name="connsiteY22" fmla="*/ 33231 h 47348"/>
                  <a:gd name="connsiteX23" fmla="*/ 20199 w 31710"/>
                  <a:gd name="connsiteY23" fmla="*/ 30625 h 47348"/>
                  <a:gd name="connsiteX24" fmla="*/ 14009 w 31710"/>
                  <a:gd name="connsiteY24" fmla="*/ 27584 h 47348"/>
                  <a:gd name="connsiteX25" fmla="*/ 5973 w 31710"/>
                  <a:gd name="connsiteY25" fmla="*/ 23349 h 47348"/>
                  <a:gd name="connsiteX26" fmla="*/ 1846 w 31710"/>
                  <a:gd name="connsiteY26" fmla="*/ 18896 h 47348"/>
                  <a:gd name="connsiteX27" fmla="*/ 543 w 31710"/>
                  <a:gd name="connsiteY27" fmla="*/ 12380 h 47348"/>
                  <a:gd name="connsiteX28" fmla="*/ 2932 w 31710"/>
                  <a:gd name="connsiteY28" fmla="*/ 5647 h 47348"/>
                  <a:gd name="connsiteX29" fmla="*/ 8796 w 31710"/>
                  <a:gd name="connsiteY29" fmla="*/ 1412 h 47348"/>
                  <a:gd name="connsiteX30" fmla="*/ 15638 w 31710"/>
                  <a:gd name="connsiteY30" fmla="*/ 0 h 47348"/>
                  <a:gd name="connsiteX31" fmla="*/ 22697 w 31710"/>
                  <a:gd name="connsiteY31" fmla="*/ 869 h 47348"/>
                  <a:gd name="connsiteX32" fmla="*/ 28670 w 31710"/>
                  <a:gd name="connsiteY32" fmla="*/ 3475 h 47348"/>
                  <a:gd name="connsiteX33" fmla="*/ 28453 w 31710"/>
                  <a:gd name="connsiteY33" fmla="*/ 8145 h 47348"/>
                  <a:gd name="connsiteX34" fmla="*/ 28779 w 31710"/>
                  <a:gd name="connsiteY34" fmla="*/ 13792 h 47348"/>
                  <a:gd name="connsiteX35" fmla="*/ 24217 w 31710"/>
                  <a:gd name="connsiteY35" fmla="*/ 14987 h 4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710" h="47348">
                    <a:moveTo>
                      <a:pt x="24326" y="14878"/>
                    </a:moveTo>
                    <a:cubicBezTo>
                      <a:pt x="24109" y="11946"/>
                      <a:pt x="23132" y="9448"/>
                      <a:pt x="21177" y="7168"/>
                    </a:cubicBezTo>
                    <a:cubicBezTo>
                      <a:pt x="19222" y="4887"/>
                      <a:pt x="16941" y="3910"/>
                      <a:pt x="14118" y="3910"/>
                    </a:cubicBezTo>
                    <a:cubicBezTo>
                      <a:pt x="12272" y="3910"/>
                      <a:pt x="10751" y="4453"/>
                      <a:pt x="9557" y="5430"/>
                    </a:cubicBezTo>
                    <a:cubicBezTo>
                      <a:pt x="8362" y="6407"/>
                      <a:pt x="7928" y="7710"/>
                      <a:pt x="7928" y="9448"/>
                    </a:cubicBezTo>
                    <a:cubicBezTo>
                      <a:pt x="7928" y="10751"/>
                      <a:pt x="8145" y="11729"/>
                      <a:pt x="8688" y="12597"/>
                    </a:cubicBezTo>
                    <a:cubicBezTo>
                      <a:pt x="9231" y="13466"/>
                      <a:pt x="10208" y="14335"/>
                      <a:pt x="11729" y="15204"/>
                    </a:cubicBezTo>
                    <a:cubicBezTo>
                      <a:pt x="13249" y="16073"/>
                      <a:pt x="15638" y="17267"/>
                      <a:pt x="18788" y="18679"/>
                    </a:cubicBezTo>
                    <a:cubicBezTo>
                      <a:pt x="22154" y="20091"/>
                      <a:pt x="24652" y="21394"/>
                      <a:pt x="26607" y="22806"/>
                    </a:cubicBezTo>
                    <a:cubicBezTo>
                      <a:pt x="28453" y="24109"/>
                      <a:pt x="29756" y="25629"/>
                      <a:pt x="30516" y="27258"/>
                    </a:cubicBezTo>
                    <a:cubicBezTo>
                      <a:pt x="31276" y="28887"/>
                      <a:pt x="31711" y="30842"/>
                      <a:pt x="31711" y="33231"/>
                    </a:cubicBezTo>
                    <a:cubicBezTo>
                      <a:pt x="31711" y="37466"/>
                      <a:pt x="30082" y="40833"/>
                      <a:pt x="26932" y="43439"/>
                    </a:cubicBezTo>
                    <a:cubicBezTo>
                      <a:pt x="23783" y="46046"/>
                      <a:pt x="19765" y="47349"/>
                      <a:pt x="14987" y="47349"/>
                    </a:cubicBezTo>
                    <a:cubicBezTo>
                      <a:pt x="11511" y="47349"/>
                      <a:pt x="8688" y="47023"/>
                      <a:pt x="6625" y="46480"/>
                    </a:cubicBezTo>
                    <a:cubicBezTo>
                      <a:pt x="4453" y="45829"/>
                      <a:pt x="2281" y="44960"/>
                      <a:pt x="0" y="43657"/>
                    </a:cubicBezTo>
                    <a:cubicBezTo>
                      <a:pt x="217" y="41919"/>
                      <a:pt x="326" y="39747"/>
                      <a:pt x="326" y="36923"/>
                    </a:cubicBezTo>
                    <a:cubicBezTo>
                      <a:pt x="326" y="35077"/>
                      <a:pt x="326" y="33231"/>
                      <a:pt x="109" y="31276"/>
                    </a:cubicBezTo>
                    <a:cubicBezTo>
                      <a:pt x="977" y="30516"/>
                      <a:pt x="2606" y="30190"/>
                      <a:pt x="4887" y="30190"/>
                    </a:cubicBezTo>
                    <a:cubicBezTo>
                      <a:pt x="5321" y="34317"/>
                      <a:pt x="6516" y="37466"/>
                      <a:pt x="8362" y="39530"/>
                    </a:cubicBezTo>
                    <a:cubicBezTo>
                      <a:pt x="10208" y="41593"/>
                      <a:pt x="12815" y="42679"/>
                      <a:pt x="15964" y="42679"/>
                    </a:cubicBezTo>
                    <a:cubicBezTo>
                      <a:pt x="18353" y="42679"/>
                      <a:pt x="20308" y="42136"/>
                      <a:pt x="21720" y="40833"/>
                    </a:cubicBezTo>
                    <a:cubicBezTo>
                      <a:pt x="23132" y="39638"/>
                      <a:pt x="23783" y="38118"/>
                      <a:pt x="23783" y="36272"/>
                    </a:cubicBezTo>
                    <a:cubicBezTo>
                      <a:pt x="23783" y="35077"/>
                      <a:pt x="23566" y="33991"/>
                      <a:pt x="23023" y="33231"/>
                    </a:cubicBezTo>
                    <a:cubicBezTo>
                      <a:pt x="22480" y="32362"/>
                      <a:pt x="21611" y="31494"/>
                      <a:pt x="20199" y="30625"/>
                    </a:cubicBezTo>
                    <a:cubicBezTo>
                      <a:pt x="18788" y="29756"/>
                      <a:pt x="16724" y="28779"/>
                      <a:pt x="14009" y="27584"/>
                    </a:cubicBezTo>
                    <a:cubicBezTo>
                      <a:pt x="10534" y="26064"/>
                      <a:pt x="7819" y="24652"/>
                      <a:pt x="5973" y="23349"/>
                    </a:cubicBezTo>
                    <a:cubicBezTo>
                      <a:pt x="4127" y="22045"/>
                      <a:pt x="2715" y="20634"/>
                      <a:pt x="1846" y="18896"/>
                    </a:cubicBezTo>
                    <a:cubicBezTo>
                      <a:pt x="977" y="17159"/>
                      <a:pt x="543" y="14987"/>
                      <a:pt x="543" y="12380"/>
                    </a:cubicBezTo>
                    <a:cubicBezTo>
                      <a:pt x="543" y="9774"/>
                      <a:pt x="1303" y="7493"/>
                      <a:pt x="2932" y="5647"/>
                    </a:cubicBezTo>
                    <a:cubicBezTo>
                      <a:pt x="4453" y="3801"/>
                      <a:pt x="6516" y="2389"/>
                      <a:pt x="8796" y="1412"/>
                    </a:cubicBezTo>
                    <a:cubicBezTo>
                      <a:pt x="11186" y="434"/>
                      <a:pt x="13466" y="0"/>
                      <a:pt x="15638" y="0"/>
                    </a:cubicBezTo>
                    <a:cubicBezTo>
                      <a:pt x="18353" y="0"/>
                      <a:pt x="20634" y="326"/>
                      <a:pt x="22697" y="869"/>
                    </a:cubicBezTo>
                    <a:cubicBezTo>
                      <a:pt x="24761" y="1412"/>
                      <a:pt x="26715" y="2281"/>
                      <a:pt x="28670" y="3475"/>
                    </a:cubicBezTo>
                    <a:cubicBezTo>
                      <a:pt x="28561" y="5430"/>
                      <a:pt x="28453" y="7059"/>
                      <a:pt x="28453" y="8145"/>
                    </a:cubicBezTo>
                    <a:cubicBezTo>
                      <a:pt x="28453" y="10317"/>
                      <a:pt x="28561" y="12163"/>
                      <a:pt x="28779" y="13792"/>
                    </a:cubicBezTo>
                    <a:cubicBezTo>
                      <a:pt x="27584" y="14552"/>
                      <a:pt x="26064" y="14987"/>
                      <a:pt x="24217" y="14987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6DD42765-F48F-FDC7-E016-22F562F3343A}"/>
                  </a:ext>
                </a:extLst>
              </p:cNvPr>
              <p:cNvSpPr/>
              <p:nvPr/>
            </p:nvSpPr>
            <p:spPr>
              <a:xfrm>
                <a:off x="651157" y="686169"/>
                <a:ext cx="37140" cy="47674"/>
              </a:xfrm>
              <a:custGeom>
                <a:avLst/>
                <a:gdLst>
                  <a:gd name="connsiteX0" fmla="*/ 31928 w 37140"/>
                  <a:gd name="connsiteY0" fmla="*/ 36815 h 47674"/>
                  <a:gd name="connsiteX1" fmla="*/ 33557 w 37140"/>
                  <a:gd name="connsiteY1" fmla="*/ 39095 h 47674"/>
                  <a:gd name="connsiteX2" fmla="*/ 37141 w 37140"/>
                  <a:gd name="connsiteY2" fmla="*/ 39964 h 47674"/>
                  <a:gd name="connsiteX3" fmla="*/ 36598 w 37140"/>
                  <a:gd name="connsiteY3" fmla="*/ 44525 h 47674"/>
                  <a:gd name="connsiteX4" fmla="*/ 31602 w 37140"/>
                  <a:gd name="connsiteY4" fmla="*/ 45611 h 47674"/>
                  <a:gd name="connsiteX5" fmla="*/ 26715 w 37140"/>
                  <a:gd name="connsiteY5" fmla="*/ 47675 h 47674"/>
                  <a:gd name="connsiteX6" fmla="*/ 25086 w 37140"/>
                  <a:gd name="connsiteY6" fmla="*/ 45829 h 47674"/>
                  <a:gd name="connsiteX7" fmla="*/ 24543 w 37140"/>
                  <a:gd name="connsiteY7" fmla="*/ 41810 h 47674"/>
                  <a:gd name="connsiteX8" fmla="*/ 24543 w 37140"/>
                  <a:gd name="connsiteY8" fmla="*/ 39204 h 47674"/>
                  <a:gd name="connsiteX9" fmla="*/ 21394 w 37140"/>
                  <a:gd name="connsiteY9" fmla="*/ 44091 h 47674"/>
                  <a:gd name="connsiteX10" fmla="*/ 11729 w 37140"/>
                  <a:gd name="connsiteY10" fmla="*/ 47458 h 47674"/>
                  <a:gd name="connsiteX11" fmla="*/ 3041 w 37140"/>
                  <a:gd name="connsiteY11" fmla="*/ 44634 h 47674"/>
                  <a:gd name="connsiteX12" fmla="*/ 0 w 37140"/>
                  <a:gd name="connsiteY12" fmla="*/ 36815 h 47674"/>
                  <a:gd name="connsiteX13" fmla="*/ 3910 w 37140"/>
                  <a:gd name="connsiteY13" fmla="*/ 27367 h 47674"/>
                  <a:gd name="connsiteX14" fmla="*/ 12597 w 37140"/>
                  <a:gd name="connsiteY14" fmla="*/ 22371 h 47674"/>
                  <a:gd name="connsiteX15" fmla="*/ 23240 w 37140"/>
                  <a:gd name="connsiteY15" fmla="*/ 19982 h 47674"/>
                  <a:gd name="connsiteX16" fmla="*/ 22914 w 37140"/>
                  <a:gd name="connsiteY16" fmla="*/ 11511 h 47674"/>
                  <a:gd name="connsiteX17" fmla="*/ 21394 w 37140"/>
                  <a:gd name="connsiteY17" fmla="*/ 7602 h 47674"/>
                  <a:gd name="connsiteX18" fmla="*/ 15747 w 37140"/>
                  <a:gd name="connsiteY18" fmla="*/ 4561 h 47674"/>
                  <a:gd name="connsiteX19" fmla="*/ 9774 w 37140"/>
                  <a:gd name="connsiteY19" fmla="*/ 8254 h 47674"/>
                  <a:gd name="connsiteX20" fmla="*/ 7710 w 37140"/>
                  <a:gd name="connsiteY20" fmla="*/ 16073 h 47674"/>
                  <a:gd name="connsiteX21" fmla="*/ 5104 w 37140"/>
                  <a:gd name="connsiteY21" fmla="*/ 15855 h 47674"/>
                  <a:gd name="connsiteX22" fmla="*/ 3041 w 37140"/>
                  <a:gd name="connsiteY22" fmla="*/ 15312 h 47674"/>
                  <a:gd name="connsiteX23" fmla="*/ 3041 w 37140"/>
                  <a:gd name="connsiteY23" fmla="*/ 11946 h 47674"/>
                  <a:gd name="connsiteX24" fmla="*/ 2498 w 37140"/>
                  <a:gd name="connsiteY24" fmla="*/ 4453 h 47674"/>
                  <a:gd name="connsiteX25" fmla="*/ 10317 w 37140"/>
                  <a:gd name="connsiteY25" fmla="*/ 1195 h 47674"/>
                  <a:gd name="connsiteX26" fmla="*/ 17919 w 37140"/>
                  <a:gd name="connsiteY26" fmla="*/ 0 h 47674"/>
                  <a:gd name="connsiteX27" fmla="*/ 27584 w 37140"/>
                  <a:gd name="connsiteY27" fmla="*/ 3801 h 47674"/>
                  <a:gd name="connsiteX28" fmla="*/ 30625 w 37140"/>
                  <a:gd name="connsiteY28" fmla="*/ 10100 h 47674"/>
                  <a:gd name="connsiteX29" fmla="*/ 31494 w 37140"/>
                  <a:gd name="connsiteY29" fmla="*/ 20960 h 47674"/>
                  <a:gd name="connsiteX30" fmla="*/ 31494 w 37140"/>
                  <a:gd name="connsiteY30" fmla="*/ 31928 h 47674"/>
                  <a:gd name="connsiteX31" fmla="*/ 31928 w 37140"/>
                  <a:gd name="connsiteY31" fmla="*/ 36598 h 47674"/>
                  <a:gd name="connsiteX32" fmla="*/ 23349 w 37140"/>
                  <a:gd name="connsiteY32" fmla="*/ 24109 h 47674"/>
                  <a:gd name="connsiteX33" fmla="*/ 16073 w 37140"/>
                  <a:gd name="connsiteY33" fmla="*/ 25521 h 47674"/>
                  <a:gd name="connsiteX34" fmla="*/ 11077 w 37140"/>
                  <a:gd name="connsiteY34" fmla="*/ 28561 h 47674"/>
                  <a:gd name="connsiteX35" fmla="*/ 8905 w 37140"/>
                  <a:gd name="connsiteY35" fmla="*/ 34752 h 47674"/>
                  <a:gd name="connsiteX36" fmla="*/ 10425 w 37140"/>
                  <a:gd name="connsiteY36" fmla="*/ 40073 h 47674"/>
                  <a:gd name="connsiteX37" fmla="*/ 14335 w 37140"/>
                  <a:gd name="connsiteY37" fmla="*/ 41919 h 47674"/>
                  <a:gd name="connsiteX38" fmla="*/ 18570 w 37140"/>
                  <a:gd name="connsiteY38" fmla="*/ 40399 h 47674"/>
                  <a:gd name="connsiteX39" fmla="*/ 21937 w 37140"/>
                  <a:gd name="connsiteY39" fmla="*/ 35729 h 47674"/>
                  <a:gd name="connsiteX40" fmla="*/ 23240 w 37140"/>
                  <a:gd name="connsiteY40" fmla="*/ 27801 h 47674"/>
                  <a:gd name="connsiteX41" fmla="*/ 23240 w 37140"/>
                  <a:gd name="connsiteY41" fmla="*/ 24000 h 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7140" h="47674">
                    <a:moveTo>
                      <a:pt x="31928" y="36815"/>
                    </a:moveTo>
                    <a:cubicBezTo>
                      <a:pt x="32254" y="37901"/>
                      <a:pt x="32688" y="38552"/>
                      <a:pt x="33557" y="39095"/>
                    </a:cubicBezTo>
                    <a:cubicBezTo>
                      <a:pt x="34426" y="39638"/>
                      <a:pt x="35512" y="39856"/>
                      <a:pt x="37141" y="39964"/>
                    </a:cubicBezTo>
                    <a:cubicBezTo>
                      <a:pt x="37141" y="41919"/>
                      <a:pt x="36924" y="43439"/>
                      <a:pt x="36598" y="44525"/>
                    </a:cubicBezTo>
                    <a:cubicBezTo>
                      <a:pt x="35077" y="44634"/>
                      <a:pt x="33448" y="44960"/>
                      <a:pt x="31602" y="45611"/>
                    </a:cubicBezTo>
                    <a:cubicBezTo>
                      <a:pt x="29756" y="46154"/>
                      <a:pt x="28127" y="46806"/>
                      <a:pt x="26715" y="47675"/>
                    </a:cubicBezTo>
                    <a:cubicBezTo>
                      <a:pt x="25955" y="47349"/>
                      <a:pt x="25412" y="46697"/>
                      <a:pt x="25086" y="45829"/>
                    </a:cubicBezTo>
                    <a:cubicBezTo>
                      <a:pt x="24761" y="44960"/>
                      <a:pt x="24543" y="43548"/>
                      <a:pt x="24543" y="41810"/>
                    </a:cubicBezTo>
                    <a:cubicBezTo>
                      <a:pt x="24543" y="40724"/>
                      <a:pt x="24543" y="39856"/>
                      <a:pt x="24543" y="39204"/>
                    </a:cubicBezTo>
                    <a:cubicBezTo>
                      <a:pt x="23783" y="41159"/>
                      <a:pt x="22806" y="42788"/>
                      <a:pt x="21394" y="44091"/>
                    </a:cubicBezTo>
                    <a:cubicBezTo>
                      <a:pt x="19005" y="46372"/>
                      <a:pt x="15855" y="47458"/>
                      <a:pt x="11729" y="47458"/>
                    </a:cubicBezTo>
                    <a:cubicBezTo>
                      <a:pt x="7928" y="47458"/>
                      <a:pt x="5104" y="46480"/>
                      <a:pt x="3041" y="44634"/>
                    </a:cubicBezTo>
                    <a:cubicBezTo>
                      <a:pt x="977" y="42788"/>
                      <a:pt x="0" y="40181"/>
                      <a:pt x="0" y="36815"/>
                    </a:cubicBezTo>
                    <a:cubicBezTo>
                      <a:pt x="0" y="32905"/>
                      <a:pt x="1303" y="29756"/>
                      <a:pt x="3910" y="27367"/>
                    </a:cubicBezTo>
                    <a:cubicBezTo>
                      <a:pt x="6516" y="24978"/>
                      <a:pt x="9448" y="23349"/>
                      <a:pt x="12597" y="22371"/>
                    </a:cubicBezTo>
                    <a:cubicBezTo>
                      <a:pt x="15747" y="21394"/>
                      <a:pt x="19331" y="20525"/>
                      <a:pt x="23240" y="19982"/>
                    </a:cubicBezTo>
                    <a:cubicBezTo>
                      <a:pt x="23240" y="15964"/>
                      <a:pt x="23132" y="13140"/>
                      <a:pt x="22914" y="11511"/>
                    </a:cubicBezTo>
                    <a:cubicBezTo>
                      <a:pt x="22697" y="9991"/>
                      <a:pt x="22154" y="8579"/>
                      <a:pt x="21394" y="7602"/>
                    </a:cubicBezTo>
                    <a:cubicBezTo>
                      <a:pt x="19982" y="5647"/>
                      <a:pt x="18027" y="4561"/>
                      <a:pt x="15747" y="4561"/>
                    </a:cubicBezTo>
                    <a:cubicBezTo>
                      <a:pt x="13032" y="4561"/>
                      <a:pt x="11077" y="5756"/>
                      <a:pt x="9774" y="8254"/>
                    </a:cubicBezTo>
                    <a:cubicBezTo>
                      <a:pt x="8471" y="10751"/>
                      <a:pt x="7819" y="13358"/>
                      <a:pt x="7710" y="16073"/>
                    </a:cubicBezTo>
                    <a:cubicBezTo>
                      <a:pt x="6950" y="16073"/>
                      <a:pt x="6082" y="16073"/>
                      <a:pt x="5104" y="15855"/>
                    </a:cubicBezTo>
                    <a:cubicBezTo>
                      <a:pt x="4127" y="15747"/>
                      <a:pt x="3475" y="15530"/>
                      <a:pt x="3041" y="15312"/>
                    </a:cubicBezTo>
                    <a:cubicBezTo>
                      <a:pt x="3041" y="14661"/>
                      <a:pt x="3041" y="13466"/>
                      <a:pt x="3041" y="11946"/>
                    </a:cubicBezTo>
                    <a:cubicBezTo>
                      <a:pt x="3041" y="9014"/>
                      <a:pt x="2824" y="6516"/>
                      <a:pt x="2498" y="4453"/>
                    </a:cubicBezTo>
                    <a:cubicBezTo>
                      <a:pt x="4887" y="3041"/>
                      <a:pt x="7493" y="1955"/>
                      <a:pt x="10317" y="1195"/>
                    </a:cubicBezTo>
                    <a:cubicBezTo>
                      <a:pt x="13140" y="434"/>
                      <a:pt x="15638" y="0"/>
                      <a:pt x="17919" y="0"/>
                    </a:cubicBezTo>
                    <a:cubicBezTo>
                      <a:pt x="22046" y="0"/>
                      <a:pt x="25195" y="1303"/>
                      <a:pt x="27584" y="3801"/>
                    </a:cubicBezTo>
                    <a:cubicBezTo>
                      <a:pt x="28996" y="5430"/>
                      <a:pt x="30082" y="7493"/>
                      <a:pt x="30625" y="10100"/>
                    </a:cubicBezTo>
                    <a:cubicBezTo>
                      <a:pt x="31168" y="12706"/>
                      <a:pt x="31494" y="16398"/>
                      <a:pt x="31494" y="20960"/>
                    </a:cubicBezTo>
                    <a:lnTo>
                      <a:pt x="31494" y="31928"/>
                    </a:lnTo>
                    <a:cubicBezTo>
                      <a:pt x="31494" y="33991"/>
                      <a:pt x="31602" y="35512"/>
                      <a:pt x="31928" y="36598"/>
                    </a:cubicBezTo>
                    <a:close/>
                    <a:moveTo>
                      <a:pt x="23349" y="24109"/>
                    </a:moveTo>
                    <a:cubicBezTo>
                      <a:pt x="20417" y="24543"/>
                      <a:pt x="18027" y="24978"/>
                      <a:pt x="16073" y="25521"/>
                    </a:cubicBezTo>
                    <a:cubicBezTo>
                      <a:pt x="14118" y="26064"/>
                      <a:pt x="12489" y="27150"/>
                      <a:pt x="11077" y="28561"/>
                    </a:cubicBezTo>
                    <a:cubicBezTo>
                      <a:pt x="9665" y="30082"/>
                      <a:pt x="8905" y="32145"/>
                      <a:pt x="8905" y="34752"/>
                    </a:cubicBezTo>
                    <a:cubicBezTo>
                      <a:pt x="8905" y="37032"/>
                      <a:pt x="9448" y="38878"/>
                      <a:pt x="10425" y="40073"/>
                    </a:cubicBezTo>
                    <a:cubicBezTo>
                      <a:pt x="11403" y="41267"/>
                      <a:pt x="12706" y="41919"/>
                      <a:pt x="14335" y="41919"/>
                    </a:cubicBezTo>
                    <a:cubicBezTo>
                      <a:pt x="15747" y="41919"/>
                      <a:pt x="17159" y="41376"/>
                      <a:pt x="18570" y="40399"/>
                    </a:cubicBezTo>
                    <a:cubicBezTo>
                      <a:pt x="19982" y="39421"/>
                      <a:pt x="21068" y="37792"/>
                      <a:pt x="21937" y="35729"/>
                    </a:cubicBezTo>
                    <a:cubicBezTo>
                      <a:pt x="22806" y="33557"/>
                      <a:pt x="23240" y="30951"/>
                      <a:pt x="23240" y="27801"/>
                    </a:cubicBezTo>
                    <a:lnTo>
                      <a:pt x="23240" y="24000"/>
                    </a:ln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A58C152C-BF79-E3F4-84E0-464418AA298E}"/>
                  </a:ext>
                </a:extLst>
              </p:cNvPr>
              <p:cNvSpPr/>
              <p:nvPr/>
            </p:nvSpPr>
            <p:spPr>
              <a:xfrm>
                <a:off x="695248" y="663146"/>
                <a:ext cx="20742" cy="69828"/>
              </a:xfrm>
              <a:custGeom>
                <a:avLst/>
                <a:gdLst>
                  <a:gd name="connsiteX0" fmla="*/ 543 w 20742"/>
                  <a:gd name="connsiteY0" fmla="*/ 65702 h 69828"/>
                  <a:gd name="connsiteX1" fmla="*/ 5539 w 20742"/>
                  <a:gd name="connsiteY1" fmla="*/ 63856 h 69828"/>
                  <a:gd name="connsiteX2" fmla="*/ 6842 w 20742"/>
                  <a:gd name="connsiteY2" fmla="*/ 57014 h 69828"/>
                  <a:gd name="connsiteX3" fmla="*/ 6842 w 20742"/>
                  <a:gd name="connsiteY3" fmla="*/ 37249 h 69828"/>
                  <a:gd name="connsiteX4" fmla="*/ 6407 w 20742"/>
                  <a:gd name="connsiteY4" fmla="*/ 33123 h 69828"/>
                  <a:gd name="connsiteX5" fmla="*/ 4453 w 20742"/>
                  <a:gd name="connsiteY5" fmla="*/ 30842 h 69828"/>
                  <a:gd name="connsiteX6" fmla="*/ 0 w 20742"/>
                  <a:gd name="connsiteY6" fmla="*/ 30082 h 69828"/>
                  <a:gd name="connsiteX7" fmla="*/ 869 w 20742"/>
                  <a:gd name="connsiteY7" fmla="*/ 26389 h 69828"/>
                  <a:gd name="connsiteX8" fmla="*/ 7276 w 20742"/>
                  <a:gd name="connsiteY8" fmla="*/ 25303 h 69828"/>
                  <a:gd name="connsiteX9" fmla="*/ 13032 w 20742"/>
                  <a:gd name="connsiteY9" fmla="*/ 23023 h 69828"/>
                  <a:gd name="connsiteX10" fmla="*/ 14987 w 20742"/>
                  <a:gd name="connsiteY10" fmla="*/ 27041 h 69828"/>
                  <a:gd name="connsiteX11" fmla="*/ 14987 w 20742"/>
                  <a:gd name="connsiteY11" fmla="*/ 56906 h 69828"/>
                  <a:gd name="connsiteX12" fmla="*/ 16181 w 20742"/>
                  <a:gd name="connsiteY12" fmla="*/ 63747 h 69828"/>
                  <a:gd name="connsiteX13" fmla="*/ 20308 w 20742"/>
                  <a:gd name="connsiteY13" fmla="*/ 65594 h 69828"/>
                  <a:gd name="connsiteX14" fmla="*/ 20742 w 20742"/>
                  <a:gd name="connsiteY14" fmla="*/ 69829 h 69828"/>
                  <a:gd name="connsiteX15" fmla="*/ 10426 w 20742"/>
                  <a:gd name="connsiteY15" fmla="*/ 69503 h 69828"/>
                  <a:gd name="connsiteX16" fmla="*/ 0 w 20742"/>
                  <a:gd name="connsiteY16" fmla="*/ 69829 h 69828"/>
                  <a:gd name="connsiteX17" fmla="*/ 434 w 20742"/>
                  <a:gd name="connsiteY17" fmla="*/ 65594 h 69828"/>
                  <a:gd name="connsiteX18" fmla="*/ 6407 w 20742"/>
                  <a:gd name="connsiteY18" fmla="*/ 10208 h 69828"/>
                  <a:gd name="connsiteX19" fmla="*/ 4887 w 20742"/>
                  <a:gd name="connsiteY19" fmla="*/ 6082 h 69828"/>
                  <a:gd name="connsiteX20" fmla="*/ 6516 w 20742"/>
                  <a:gd name="connsiteY20" fmla="*/ 1738 h 69828"/>
                  <a:gd name="connsiteX21" fmla="*/ 10317 w 20742"/>
                  <a:gd name="connsiteY21" fmla="*/ 0 h 69828"/>
                  <a:gd name="connsiteX22" fmla="*/ 14226 w 20742"/>
                  <a:gd name="connsiteY22" fmla="*/ 1738 h 69828"/>
                  <a:gd name="connsiteX23" fmla="*/ 15747 w 20742"/>
                  <a:gd name="connsiteY23" fmla="*/ 6082 h 69828"/>
                  <a:gd name="connsiteX24" fmla="*/ 14118 w 20742"/>
                  <a:gd name="connsiteY24" fmla="*/ 10100 h 69828"/>
                  <a:gd name="connsiteX25" fmla="*/ 10208 w 20742"/>
                  <a:gd name="connsiteY25" fmla="*/ 11837 h 69828"/>
                  <a:gd name="connsiteX26" fmla="*/ 6407 w 20742"/>
                  <a:gd name="connsiteY26" fmla="*/ 10100 h 6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742" h="69828">
                    <a:moveTo>
                      <a:pt x="543" y="65702"/>
                    </a:moveTo>
                    <a:cubicBezTo>
                      <a:pt x="2932" y="65702"/>
                      <a:pt x="4670" y="65050"/>
                      <a:pt x="5539" y="63856"/>
                    </a:cubicBezTo>
                    <a:cubicBezTo>
                      <a:pt x="6407" y="62661"/>
                      <a:pt x="6842" y="60381"/>
                      <a:pt x="6842" y="57014"/>
                    </a:cubicBezTo>
                    <a:lnTo>
                      <a:pt x="6842" y="37249"/>
                    </a:lnTo>
                    <a:cubicBezTo>
                      <a:pt x="6842" y="35512"/>
                      <a:pt x="6733" y="34100"/>
                      <a:pt x="6407" y="33123"/>
                    </a:cubicBezTo>
                    <a:cubicBezTo>
                      <a:pt x="6082" y="32145"/>
                      <a:pt x="5430" y="31385"/>
                      <a:pt x="4453" y="30842"/>
                    </a:cubicBezTo>
                    <a:cubicBezTo>
                      <a:pt x="3475" y="30299"/>
                      <a:pt x="1955" y="30082"/>
                      <a:pt x="0" y="30082"/>
                    </a:cubicBezTo>
                    <a:cubicBezTo>
                      <a:pt x="0" y="28561"/>
                      <a:pt x="217" y="27367"/>
                      <a:pt x="869" y="26389"/>
                    </a:cubicBezTo>
                    <a:cubicBezTo>
                      <a:pt x="2389" y="26389"/>
                      <a:pt x="4561" y="26064"/>
                      <a:pt x="7276" y="25303"/>
                    </a:cubicBezTo>
                    <a:cubicBezTo>
                      <a:pt x="10100" y="24543"/>
                      <a:pt x="11946" y="23783"/>
                      <a:pt x="13032" y="23023"/>
                    </a:cubicBezTo>
                    <a:cubicBezTo>
                      <a:pt x="14335" y="23457"/>
                      <a:pt x="14987" y="24869"/>
                      <a:pt x="14987" y="27041"/>
                    </a:cubicBezTo>
                    <a:lnTo>
                      <a:pt x="14987" y="56906"/>
                    </a:lnTo>
                    <a:cubicBezTo>
                      <a:pt x="14987" y="60272"/>
                      <a:pt x="15421" y="62553"/>
                      <a:pt x="16181" y="63747"/>
                    </a:cubicBezTo>
                    <a:cubicBezTo>
                      <a:pt x="16941" y="64942"/>
                      <a:pt x="18353" y="65594"/>
                      <a:pt x="20308" y="65594"/>
                    </a:cubicBezTo>
                    <a:cubicBezTo>
                      <a:pt x="20634" y="66679"/>
                      <a:pt x="20742" y="68200"/>
                      <a:pt x="20742" y="69829"/>
                    </a:cubicBezTo>
                    <a:cubicBezTo>
                      <a:pt x="17593" y="69612"/>
                      <a:pt x="14118" y="69503"/>
                      <a:pt x="10426" y="69503"/>
                    </a:cubicBezTo>
                    <a:cubicBezTo>
                      <a:pt x="6516" y="69503"/>
                      <a:pt x="3041" y="69503"/>
                      <a:pt x="0" y="69829"/>
                    </a:cubicBezTo>
                    <a:cubicBezTo>
                      <a:pt x="0" y="67983"/>
                      <a:pt x="109" y="66571"/>
                      <a:pt x="434" y="65594"/>
                    </a:cubicBezTo>
                    <a:close/>
                    <a:moveTo>
                      <a:pt x="6407" y="10208"/>
                    </a:moveTo>
                    <a:cubicBezTo>
                      <a:pt x="5321" y="9122"/>
                      <a:pt x="4887" y="7710"/>
                      <a:pt x="4887" y="6082"/>
                    </a:cubicBezTo>
                    <a:cubicBezTo>
                      <a:pt x="4887" y="4344"/>
                      <a:pt x="5430" y="2932"/>
                      <a:pt x="6516" y="1738"/>
                    </a:cubicBezTo>
                    <a:cubicBezTo>
                      <a:pt x="7602" y="543"/>
                      <a:pt x="8797" y="0"/>
                      <a:pt x="10317" y="0"/>
                    </a:cubicBezTo>
                    <a:cubicBezTo>
                      <a:pt x="11946" y="0"/>
                      <a:pt x="13249" y="543"/>
                      <a:pt x="14226" y="1738"/>
                    </a:cubicBezTo>
                    <a:cubicBezTo>
                      <a:pt x="15204" y="2824"/>
                      <a:pt x="15747" y="4344"/>
                      <a:pt x="15747" y="6082"/>
                    </a:cubicBezTo>
                    <a:cubicBezTo>
                      <a:pt x="15747" y="7602"/>
                      <a:pt x="15204" y="8905"/>
                      <a:pt x="14118" y="10100"/>
                    </a:cubicBezTo>
                    <a:cubicBezTo>
                      <a:pt x="13032" y="11294"/>
                      <a:pt x="11729" y="11837"/>
                      <a:pt x="10208" y="11837"/>
                    </a:cubicBezTo>
                    <a:cubicBezTo>
                      <a:pt x="8688" y="11837"/>
                      <a:pt x="7385" y="11294"/>
                      <a:pt x="6407" y="10100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:a16="http://schemas.microsoft.com/office/drawing/2014/main" id="{60DEAFAC-6616-8F00-5F1B-B9773F918537}"/>
                  </a:ext>
                </a:extLst>
              </p:cNvPr>
              <p:cNvSpPr/>
              <p:nvPr/>
            </p:nvSpPr>
            <p:spPr>
              <a:xfrm>
                <a:off x="722506" y="661300"/>
                <a:ext cx="20742" cy="71783"/>
              </a:xfrm>
              <a:custGeom>
                <a:avLst/>
                <a:gdLst>
                  <a:gd name="connsiteX0" fmla="*/ 543 w 20742"/>
                  <a:gd name="connsiteY0" fmla="*/ 67548 h 71783"/>
                  <a:gd name="connsiteX1" fmla="*/ 5539 w 20742"/>
                  <a:gd name="connsiteY1" fmla="*/ 65702 h 71783"/>
                  <a:gd name="connsiteX2" fmla="*/ 6842 w 20742"/>
                  <a:gd name="connsiteY2" fmla="*/ 58860 h 71783"/>
                  <a:gd name="connsiteX3" fmla="*/ 6842 w 20742"/>
                  <a:gd name="connsiteY3" fmla="*/ 14226 h 71783"/>
                  <a:gd name="connsiteX4" fmla="*/ 6407 w 20742"/>
                  <a:gd name="connsiteY4" fmla="*/ 10100 h 71783"/>
                  <a:gd name="connsiteX5" fmla="*/ 4453 w 20742"/>
                  <a:gd name="connsiteY5" fmla="*/ 7819 h 71783"/>
                  <a:gd name="connsiteX6" fmla="*/ 0 w 20742"/>
                  <a:gd name="connsiteY6" fmla="*/ 7059 h 71783"/>
                  <a:gd name="connsiteX7" fmla="*/ 869 w 20742"/>
                  <a:gd name="connsiteY7" fmla="*/ 3367 h 71783"/>
                  <a:gd name="connsiteX8" fmla="*/ 7276 w 20742"/>
                  <a:gd name="connsiteY8" fmla="*/ 2281 h 71783"/>
                  <a:gd name="connsiteX9" fmla="*/ 13032 w 20742"/>
                  <a:gd name="connsiteY9" fmla="*/ 0 h 71783"/>
                  <a:gd name="connsiteX10" fmla="*/ 14987 w 20742"/>
                  <a:gd name="connsiteY10" fmla="*/ 4018 h 71783"/>
                  <a:gd name="connsiteX11" fmla="*/ 14987 w 20742"/>
                  <a:gd name="connsiteY11" fmla="*/ 58860 h 71783"/>
                  <a:gd name="connsiteX12" fmla="*/ 16181 w 20742"/>
                  <a:gd name="connsiteY12" fmla="*/ 65702 h 71783"/>
                  <a:gd name="connsiteX13" fmla="*/ 20308 w 20742"/>
                  <a:gd name="connsiteY13" fmla="*/ 67548 h 71783"/>
                  <a:gd name="connsiteX14" fmla="*/ 20742 w 20742"/>
                  <a:gd name="connsiteY14" fmla="*/ 71784 h 71783"/>
                  <a:gd name="connsiteX15" fmla="*/ 10425 w 20742"/>
                  <a:gd name="connsiteY15" fmla="*/ 71458 h 71783"/>
                  <a:gd name="connsiteX16" fmla="*/ 0 w 20742"/>
                  <a:gd name="connsiteY16" fmla="*/ 71784 h 71783"/>
                  <a:gd name="connsiteX17" fmla="*/ 434 w 20742"/>
                  <a:gd name="connsiteY17" fmla="*/ 67548 h 7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742" h="71783">
                    <a:moveTo>
                      <a:pt x="543" y="67548"/>
                    </a:moveTo>
                    <a:cubicBezTo>
                      <a:pt x="2932" y="67548"/>
                      <a:pt x="4670" y="66897"/>
                      <a:pt x="5539" y="65702"/>
                    </a:cubicBezTo>
                    <a:cubicBezTo>
                      <a:pt x="6407" y="64508"/>
                      <a:pt x="6842" y="62227"/>
                      <a:pt x="6842" y="58860"/>
                    </a:cubicBezTo>
                    <a:lnTo>
                      <a:pt x="6842" y="14226"/>
                    </a:lnTo>
                    <a:cubicBezTo>
                      <a:pt x="6842" y="12489"/>
                      <a:pt x="6733" y="11077"/>
                      <a:pt x="6407" y="10100"/>
                    </a:cubicBezTo>
                    <a:cubicBezTo>
                      <a:pt x="6081" y="9122"/>
                      <a:pt x="5430" y="8362"/>
                      <a:pt x="4453" y="7819"/>
                    </a:cubicBezTo>
                    <a:cubicBezTo>
                      <a:pt x="3475" y="7385"/>
                      <a:pt x="1955" y="7059"/>
                      <a:pt x="0" y="7059"/>
                    </a:cubicBezTo>
                    <a:cubicBezTo>
                      <a:pt x="0" y="5539"/>
                      <a:pt x="326" y="4344"/>
                      <a:pt x="869" y="3367"/>
                    </a:cubicBezTo>
                    <a:cubicBezTo>
                      <a:pt x="2389" y="3367"/>
                      <a:pt x="4561" y="3041"/>
                      <a:pt x="7276" y="2281"/>
                    </a:cubicBezTo>
                    <a:cubicBezTo>
                      <a:pt x="9991" y="1520"/>
                      <a:pt x="11946" y="760"/>
                      <a:pt x="13032" y="0"/>
                    </a:cubicBezTo>
                    <a:cubicBezTo>
                      <a:pt x="14335" y="434"/>
                      <a:pt x="14987" y="1846"/>
                      <a:pt x="14987" y="4018"/>
                    </a:cubicBezTo>
                    <a:lnTo>
                      <a:pt x="14987" y="58860"/>
                    </a:lnTo>
                    <a:cubicBezTo>
                      <a:pt x="14987" y="62227"/>
                      <a:pt x="15421" y="64508"/>
                      <a:pt x="16181" y="65702"/>
                    </a:cubicBezTo>
                    <a:cubicBezTo>
                      <a:pt x="16941" y="66897"/>
                      <a:pt x="18353" y="67548"/>
                      <a:pt x="20308" y="67548"/>
                    </a:cubicBezTo>
                    <a:cubicBezTo>
                      <a:pt x="20634" y="68634"/>
                      <a:pt x="20742" y="70155"/>
                      <a:pt x="20742" y="71784"/>
                    </a:cubicBezTo>
                    <a:cubicBezTo>
                      <a:pt x="17593" y="71566"/>
                      <a:pt x="14118" y="71458"/>
                      <a:pt x="10425" y="71458"/>
                    </a:cubicBezTo>
                    <a:cubicBezTo>
                      <a:pt x="6516" y="71458"/>
                      <a:pt x="3041" y="71458"/>
                      <a:pt x="0" y="71784"/>
                    </a:cubicBezTo>
                    <a:cubicBezTo>
                      <a:pt x="0" y="69937"/>
                      <a:pt x="109" y="68526"/>
                      <a:pt x="434" y="67548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8F79DF99-696C-BE87-89F6-3DA879629A41}"/>
                  </a:ext>
                </a:extLst>
              </p:cNvPr>
              <p:cNvSpPr/>
              <p:nvPr/>
            </p:nvSpPr>
            <p:spPr>
              <a:xfrm>
                <a:off x="749764" y="663146"/>
                <a:ext cx="20742" cy="69828"/>
              </a:xfrm>
              <a:custGeom>
                <a:avLst/>
                <a:gdLst>
                  <a:gd name="connsiteX0" fmla="*/ 543 w 20742"/>
                  <a:gd name="connsiteY0" fmla="*/ 65702 h 69828"/>
                  <a:gd name="connsiteX1" fmla="*/ 5539 w 20742"/>
                  <a:gd name="connsiteY1" fmla="*/ 63856 h 69828"/>
                  <a:gd name="connsiteX2" fmla="*/ 6842 w 20742"/>
                  <a:gd name="connsiteY2" fmla="*/ 57014 h 69828"/>
                  <a:gd name="connsiteX3" fmla="*/ 6842 w 20742"/>
                  <a:gd name="connsiteY3" fmla="*/ 37249 h 69828"/>
                  <a:gd name="connsiteX4" fmla="*/ 6407 w 20742"/>
                  <a:gd name="connsiteY4" fmla="*/ 33123 h 69828"/>
                  <a:gd name="connsiteX5" fmla="*/ 4452 w 20742"/>
                  <a:gd name="connsiteY5" fmla="*/ 30842 h 69828"/>
                  <a:gd name="connsiteX6" fmla="*/ 0 w 20742"/>
                  <a:gd name="connsiteY6" fmla="*/ 30082 h 69828"/>
                  <a:gd name="connsiteX7" fmla="*/ 869 w 20742"/>
                  <a:gd name="connsiteY7" fmla="*/ 26389 h 69828"/>
                  <a:gd name="connsiteX8" fmla="*/ 7276 w 20742"/>
                  <a:gd name="connsiteY8" fmla="*/ 25303 h 69828"/>
                  <a:gd name="connsiteX9" fmla="*/ 13032 w 20742"/>
                  <a:gd name="connsiteY9" fmla="*/ 23023 h 69828"/>
                  <a:gd name="connsiteX10" fmla="*/ 14987 w 20742"/>
                  <a:gd name="connsiteY10" fmla="*/ 27041 h 69828"/>
                  <a:gd name="connsiteX11" fmla="*/ 14987 w 20742"/>
                  <a:gd name="connsiteY11" fmla="*/ 56906 h 69828"/>
                  <a:gd name="connsiteX12" fmla="*/ 16181 w 20742"/>
                  <a:gd name="connsiteY12" fmla="*/ 63747 h 69828"/>
                  <a:gd name="connsiteX13" fmla="*/ 20308 w 20742"/>
                  <a:gd name="connsiteY13" fmla="*/ 65594 h 69828"/>
                  <a:gd name="connsiteX14" fmla="*/ 20742 w 20742"/>
                  <a:gd name="connsiteY14" fmla="*/ 69829 h 69828"/>
                  <a:gd name="connsiteX15" fmla="*/ 10425 w 20742"/>
                  <a:gd name="connsiteY15" fmla="*/ 69503 h 69828"/>
                  <a:gd name="connsiteX16" fmla="*/ 0 w 20742"/>
                  <a:gd name="connsiteY16" fmla="*/ 69829 h 69828"/>
                  <a:gd name="connsiteX17" fmla="*/ 434 w 20742"/>
                  <a:gd name="connsiteY17" fmla="*/ 65594 h 69828"/>
                  <a:gd name="connsiteX18" fmla="*/ 6407 w 20742"/>
                  <a:gd name="connsiteY18" fmla="*/ 10208 h 69828"/>
                  <a:gd name="connsiteX19" fmla="*/ 4887 w 20742"/>
                  <a:gd name="connsiteY19" fmla="*/ 6082 h 69828"/>
                  <a:gd name="connsiteX20" fmla="*/ 6516 w 20742"/>
                  <a:gd name="connsiteY20" fmla="*/ 1738 h 69828"/>
                  <a:gd name="connsiteX21" fmla="*/ 10317 w 20742"/>
                  <a:gd name="connsiteY21" fmla="*/ 0 h 69828"/>
                  <a:gd name="connsiteX22" fmla="*/ 14226 w 20742"/>
                  <a:gd name="connsiteY22" fmla="*/ 1738 h 69828"/>
                  <a:gd name="connsiteX23" fmla="*/ 15747 w 20742"/>
                  <a:gd name="connsiteY23" fmla="*/ 6082 h 69828"/>
                  <a:gd name="connsiteX24" fmla="*/ 14118 w 20742"/>
                  <a:gd name="connsiteY24" fmla="*/ 10100 h 69828"/>
                  <a:gd name="connsiteX25" fmla="*/ 10208 w 20742"/>
                  <a:gd name="connsiteY25" fmla="*/ 11837 h 69828"/>
                  <a:gd name="connsiteX26" fmla="*/ 6407 w 20742"/>
                  <a:gd name="connsiteY26" fmla="*/ 10100 h 6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742" h="69828">
                    <a:moveTo>
                      <a:pt x="543" y="65702"/>
                    </a:moveTo>
                    <a:cubicBezTo>
                      <a:pt x="2932" y="65702"/>
                      <a:pt x="4670" y="65050"/>
                      <a:pt x="5539" y="63856"/>
                    </a:cubicBezTo>
                    <a:cubicBezTo>
                      <a:pt x="6407" y="62661"/>
                      <a:pt x="6842" y="60381"/>
                      <a:pt x="6842" y="57014"/>
                    </a:cubicBezTo>
                    <a:lnTo>
                      <a:pt x="6842" y="37249"/>
                    </a:lnTo>
                    <a:cubicBezTo>
                      <a:pt x="6842" y="35512"/>
                      <a:pt x="6733" y="34100"/>
                      <a:pt x="6407" y="33123"/>
                    </a:cubicBezTo>
                    <a:cubicBezTo>
                      <a:pt x="6081" y="32145"/>
                      <a:pt x="5430" y="31385"/>
                      <a:pt x="4452" y="30842"/>
                    </a:cubicBezTo>
                    <a:cubicBezTo>
                      <a:pt x="3475" y="30299"/>
                      <a:pt x="1955" y="30082"/>
                      <a:pt x="0" y="30082"/>
                    </a:cubicBezTo>
                    <a:cubicBezTo>
                      <a:pt x="0" y="28561"/>
                      <a:pt x="217" y="27367"/>
                      <a:pt x="869" y="26389"/>
                    </a:cubicBezTo>
                    <a:cubicBezTo>
                      <a:pt x="2389" y="26389"/>
                      <a:pt x="4561" y="26064"/>
                      <a:pt x="7276" y="25303"/>
                    </a:cubicBezTo>
                    <a:cubicBezTo>
                      <a:pt x="10100" y="24543"/>
                      <a:pt x="11946" y="23783"/>
                      <a:pt x="13032" y="23023"/>
                    </a:cubicBezTo>
                    <a:cubicBezTo>
                      <a:pt x="14335" y="23457"/>
                      <a:pt x="14987" y="24869"/>
                      <a:pt x="14987" y="27041"/>
                    </a:cubicBezTo>
                    <a:lnTo>
                      <a:pt x="14987" y="56906"/>
                    </a:lnTo>
                    <a:cubicBezTo>
                      <a:pt x="14987" y="60272"/>
                      <a:pt x="15421" y="62553"/>
                      <a:pt x="16181" y="63747"/>
                    </a:cubicBezTo>
                    <a:cubicBezTo>
                      <a:pt x="16941" y="64942"/>
                      <a:pt x="18353" y="65594"/>
                      <a:pt x="20308" y="65594"/>
                    </a:cubicBezTo>
                    <a:cubicBezTo>
                      <a:pt x="20634" y="66679"/>
                      <a:pt x="20742" y="68200"/>
                      <a:pt x="20742" y="69829"/>
                    </a:cubicBezTo>
                    <a:cubicBezTo>
                      <a:pt x="17593" y="69612"/>
                      <a:pt x="14118" y="69503"/>
                      <a:pt x="10425" y="69503"/>
                    </a:cubicBezTo>
                    <a:cubicBezTo>
                      <a:pt x="6516" y="69503"/>
                      <a:pt x="3041" y="69503"/>
                      <a:pt x="0" y="69829"/>
                    </a:cubicBezTo>
                    <a:cubicBezTo>
                      <a:pt x="0" y="67983"/>
                      <a:pt x="109" y="66571"/>
                      <a:pt x="434" y="65594"/>
                    </a:cubicBezTo>
                    <a:close/>
                    <a:moveTo>
                      <a:pt x="6407" y="10208"/>
                    </a:moveTo>
                    <a:cubicBezTo>
                      <a:pt x="5321" y="9122"/>
                      <a:pt x="4887" y="7710"/>
                      <a:pt x="4887" y="6082"/>
                    </a:cubicBezTo>
                    <a:cubicBezTo>
                      <a:pt x="4887" y="4344"/>
                      <a:pt x="5430" y="2932"/>
                      <a:pt x="6516" y="1738"/>
                    </a:cubicBezTo>
                    <a:cubicBezTo>
                      <a:pt x="7602" y="543"/>
                      <a:pt x="8796" y="0"/>
                      <a:pt x="10317" y="0"/>
                    </a:cubicBezTo>
                    <a:cubicBezTo>
                      <a:pt x="11946" y="0"/>
                      <a:pt x="13249" y="543"/>
                      <a:pt x="14226" y="1738"/>
                    </a:cubicBezTo>
                    <a:cubicBezTo>
                      <a:pt x="15204" y="2824"/>
                      <a:pt x="15747" y="4344"/>
                      <a:pt x="15747" y="6082"/>
                    </a:cubicBezTo>
                    <a:cubicBezTo>
                      <a:pt x="15747" y="7602"/>
                      <a:pt x="15204" y="8905"/>
                      <a:pt x="14118" y="10100"/>
                    </a:cubicBezTo>
                    <a:cubicBezTo>
                      <a:pt x="13032" y="11294"/>
                      <a:pt x="11729" y="11837"/>
                      <a:pt x="10208" y="11837"/>
                    </a:cubicBezTo>
                    <a:cubicBezTo>
                      <a:pt x="8688" y="11837"/>
                      <a:pt x="7385" y="11294"/>
                      <a:pt x="6407" y="10100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7" name="Dowolny kształt: kształt 26">
                <a:extLst>
                  <a:ext uri="{FF2B5EF4-FFF2-40B4-BE49-F238E27FC236}">
                    <a16:creationId xmlns:a16="http://schemas.microsoft.com/office/drawing/2014/main" id="{CE3C4FAE-99FD-65F4-386B-4914D58504EF}"/>
                  </a:ext>
                </a:extLst>
              </p:cNvPr>
              <p:cNvSpPr/>
              <p:nvPr/>
            </p:nvSpPr>
            <p:spPr>
              <a:xfrm>
                <a:off x="776914" y="686277"/>
                <a:ext cx="48000" cy="46914"/>
              </a:xfrm>
              <a:custGeom>
                <a:avLst/>
                <a:gdLst>
                  <a:gd name="connsiteX0" fmla="*/ 48001 w 48000"/>
                  <a:gd name="connsiteY0" fmla="*/ 46915 h 46914"/>
                  <a:gd name="connsiteX1" fmla="*/ 38118 w 48000"/>
                  <a:gd name="connsiteY1" fmla="*/ 46589 h 46914"/>
                  <a:gd name="connsiteX2" fmla="*/ 29104 w 48000"/>
                  <a:gd name="connsiteY2" fmla="*/ 46806 h 46914"/>
                  <a:gd name="connsiteX3" fmla="*/ 27258 w 48000"/>
                  <a:gd name="connsiteY3" fmla="*/ 46806 h 46914"/>
                  <a:gd name="connsiteX4" fmla="*/ 27693 w 48000"/>
                  <a:gd name="connsiteY4" fmla="*/ 42571 h 46914"/>
                  <a:gd name="connsiteX5" fmla="*/ 32471 w 48000"/>
                  <a:gd name="connsiteY5" fmla="*/ 40724 h 46914"/>
                  <a:gd name="connsiteX6" fmla="*/ 33883 w 48000"/>
                  <a:gd name="connsiteY6" fmla="*/ 33991 h 46914"/>
                  <a:gd name="connsiteX7" fmla="*/ 33883 w 48000"/>
                  <a:gd name="connsiteY7" fmla="*/ 18788 h 46914"/>
                  <a:gd name="connsiteX8" fmla="*/ 31602 w 48000"/>
                  <a:gd name="connsiteY8" fmla="*/ 9448 h 46914"/>
                  <a:gd name="connsiteX9" fmla="*/ 25412 w 48000"/>
                  <a:gd name="connsiteY9" fmla="*/ 6624 h 46914"/>
                  <a:gd name="connsiteX10" fmla="*/ 20525 w 48000"/>
                  <a:gd name="connsiteY10" fmla="*/ 8362 h 46914"/>
                  <a:gd name="connsiteX11" fmla="*/ 16616 w 48000"/>
                  <a:gd name="connsiteY11" fmla="*/ 13792 h 46914"/>
                  <a:gd name="connsiteX12" fmla="*/ 15095 w 48000"/>
                  <a:gd name="connsiteY12" fmla="*/ 23240 h 46914"/>
                  <a:gd name="connsiteX13" fmla="*/ 15095 w 48000"/>
                  <a:gd name="connsiteY13" fmla="*/ 33883 h 46914"/>
                  <a:gd name="connsiteX14" fmla="*/ 16507 w 48000"/>
                  <a:gd name="connsiteY14" fmla="*/ 40724 h 46914"/>
                  <a:gd name="connsiteX15" fmla="*/ 21394 w 48000"/>
                  <a:gd name="connsiteY15" fmla="*/ 42571 h 46914"/>
                  <a:gd name="connsiteX16" fmla="*/ 21828 w 48000"/>
                  <a:gd name="connsiteY16" fmla="*/ 46806 h 46914"/>
                  <a:gd name="connsiteX17" fmla="*/ 10968 w 48000"/>
                  <a:gd name="connsiteY17" fmla="*/ 46480 h 46914"/>
                  <a:gd name="connsiteX18" fmla="*/ 109 w 48000"/>
                  <a:gd name="connsiteY18" fmla="*/ 46806 h 46914"/>
                  <a:gd name="connsiteX19" fmla="*/ 543 w 48000"/>
                  <a:gd name="connsiteY19" fmla="*/ 42571 h 46914"/>
                  <a:gd name="connsiteX20" fmla="*/ 5430 w 48000"/>
                  <a:gd name="connsiteY20" fmla="*/ 40724 h 46914"/>
                  <a:gd name="connsiteX21" fmla="*/ 6842 w 48000"/>
                  <a:gd name="connsiteY21" fmla="*/ 33883 h 46914"/>
                  <a:gd name="connsiteX22" fmla="*/ 6842 w 48000"/>
                  <a:gd name="connsiteY22" fmla="*/ 14118 h 46914"/>
                  <a:gd name="connsiteX23" fmla="*/ 6299 w 48000"/>
                  <a:gd name="connsiteY23" fmla="*/ 10100 h 46914"/>
                  <a:gd name="connsiteX24" fmla="*/ 4344 w 48000"/>
                  <a:gd name="connsiteY24" fmla="*/ 7928 h 46914"/>
                  <a:gd name="connsiteX25" fmla="*/ 0 w 48000"/>
                  <a:gd name="connsiteY25" fmla="*/ 7059 h 46914"/>
                  <a:gd name="connsiteX26" fmla="*/ 869 w 48000"/>
                  <a:gd name="connsiteY26" fmla="*/ 3367 h 46914"/>
                  <a:gd name="connsiteX27" fmla="*/ 7276 w 48000"/>
                  <a:gd name="connsiteY27" fmla="*/ 2172 h 46914"/>
                  <a:gd name="connsiteX28" fmla="*/ 13032 w 48000"/>
                  <a:gd name="connsiteY28" fmla="*/ 0 h 46914"/>
                  <a:gd name="connsiteX29" fmla="*/ 14987 w 48000"/>
                  <a:gd name="connsiteY29" fmla="*/ 4344 h 46914"/>
                  <a:gd name="connsiteX30" fmla="*/ 14335 w 48000"/>
                  <a:gd name="connsiteY30" fmla="*/ 10208 h 46914"/>
                  <a:gd name="connsiteX31" fmla="*/ 14878 w 48000"/>
                  <a:gd name="connsiteY31" fmla="*/ 9122 h 46914"/>
                  <a:gd name="connsiteX32" fmla="*/ 15747 w 48000"/>
                  <a:gd name="connsiteY32" fmla="*/ 7602 h 46914"/>
                  <a:gd name="connsiteX33" fmla="*/ 21068 w 48000"/>
                  <a:gd name="connsiteY33" fmla="*/ 2606 h 46914"/>
                  <a:gd name="connsiteX34" fmla="*/ 28887 w 48000"/>
                  <a:gd name="connsiteY34" fmla="*/ 434 h 46914"/>
                  <a:gd name="connsiteX35" fmla="*/ 38227 w 48000"/>
                  <a:gd name="connsiteY35" fmla="*/ 4344 h 46914"/>
                  <a:gd name="connsiteX36" fmla="*/ 41810 w 48000"/>
                  <a:gd name="connsiteY36" fmla="*/ 16724 h 46914"/>
                  <a:gd name="connsiteX37" fmla="*/ 41810 w 48000"/>
                  <a:gd name="connsiteY37" fmla="*/ 33883 h 46914"/>
                  <a:gd name="connsiteX38" fmla="*/ 43114 w 48000"/>
                  <a:gd name="connsiteY38" fmla="*/ 40724 h 46914"/>
                  <a:gd name="connsiteX39" fmla="*/ 47240 w 48000"/>
                  <a:gd name="connsiteY39" fmla="*/ 42571 h 46914"/>
                  <a:gd name="connsiteX40" fmla="*/ 47675 w 48000"/>
                  <a:gd name="connsiteY40" fmla="*/ 46806 h 4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000" h="46914">
                    <a:moveTo>
                      <a:pt x="48001" y="46915"/>
                    </a:moveTo>
                    <a:cubicBezTo>
                      <a:pt x="45394" y="46697"/>
                      <a:pt x="42136" y="46589"/>
                      <a:pt x="38118" y="46589"/>
                    </a:cubicBezTo>
                    <a:cubicBezTo>
                      <a:pt x="35620" y="46589"/>
                      <a:pt x="32580" y="46589"/>
                      <a:pt x="29104" y="46806"/>
                    </a:cubicBezTo>
                    <a:cubicBezTo>
                      <a:pt x="28670" y="46806"/>
                      <a:pt x="28127" y="46806"/>
                      <a:pt x="27258" y="46806"/>
                    </a:cubicBezTo>
                    <a:cubicBezTo>
                      <a:pt x="27258" y="44851"/>
                      <a:pt x="27367" y="43439"/>
                      <a:pt x="27693" y="42571"/>
                    </a:cubicBezTo>
                    <a:cubicBezTo>
                      <a:pt x="29973" y="42571"/>
                      <a:pt x="31494" y="41919"/>
                      <a:pt x="32471" y="40724"/>
                    </a:cubicBezTo>
                    <a:cubicBezTo>
                      <a:pt x="33448" y="39421"/>
                      <a:pt x="33883" y="37141"/>
                      <a:pt x="33883" y="33991"/>
                    </a:cubicBezTo>
                    <a:lnTo>
                      <a:pt x="33883" y="18788"/>
                    </a:lnTo>
                    <a:cubicBezTo>
                      <a:pt x="33883" y="14444"/>
                      <a:pt x="33123" y="11294"/>
                      <a:pt x="31602" y="9448"/>
                    </a:cubicBezTo>
                    <a:cubicBezTo>
                      <a:pt x="30082" y="7602"/>
                      <a:pt x="28018" y="6624"/>
                      <a:pt x="25412" y="6624"/>
                    </a:cubicBezTo>
                    <a:cubicBezTo>
                      <a:pt x="23674" y="6624"/>
                      <a:pt x="22045" y="7168"/>
                      <a:pt x="20525" y="8362"/>
                    </a:cubicBezTo>
                    <a:cubicBezTo>
                      <a:pt x="18896" y="9448"/>
                      <a:pt x="17702" y="11294"/>
                      <a:pt x="16616" y="13792"/>
                    </a:cubicBezTo>
                    <a:cubicBezTo>
                      <a:pt x="15638" y="16290"/>
                      <a:pt x="15095" y="19439"/>
                      <a:pt x="15095" y="23240"/>
                    </a:cubicBezTo>
                    <a:lnTo>
                      <a:pt x="15095" y="33883"/>
                    </a:lnTo>
                    <a:cubicBezTo>
                      <a:pt x="15095" y="37249"/>
                      <a:pt x="15530" y="39530"/>
                      <a:pt x="16507" y="40724"/>
                    </a:cubicBezTo>
                    <a:cubicBezTo>
                      <a:pt x="17376" y="41919"/>
                      <a:pt x="19005" y="42571"/>
                      <a:pt x="21394" y="42571"/>
                    </a:cubicBezTo>
                    <a:cubicBezTo>
                      <a:pt x="21720" y="43548"/>
                      <a:pt x="21828" y="44960"/>
                      <a:pt x="21828" y="46806"/>
                    </a:cubicBezTo>
                    <a:cubicBezTo>
                      <a:pt x="16724" y="46589"/>
                      <a:pt x="13140" y="46480"/>
                      <a:pt x="10968" y="46480"/>
                    </a:cubicBezTo>
                    <a:cubicBezTo>
                      <a:pt x="6407" y="46480"/>
                      <a:pt x="2715" y="46480"/>
                      <a:pt x="109" y="46806"/>
                    </a:cubicBezTo>
                    <a:cubicBezTo>
                      <a:pt x="109" y="44851"/>
                      <a:pt x="217" y="43439"/>
                      <a:pt x="543" y="42571"/>
                    </a:cubicBezTo>
                    <a:cubicBezTo>
                      <a:pt x="2932" y="42571"/>
                      <a:pt x="4561" y="41919"/>
                      <a:pt x="5430" y="40724"/>
                    </a:cubicBezTo>
                    <a:cubicBezTo>
                      <a:pt x="6299" y="39530"/>
                      <a:pt x="6842" y="37249"/>
                      <a:pt x="6842" y="33883"/>
                    </a:cubicBezTo>
                    <a:lnTo>
                      <a:pt x="6842" y="14118"/>
                    </a:lnTo>
                    <a:cubicBezTo>
                      <a:pt x="6842" y="12380"/>
                      <a:pt x="6625" y="11077"/>
                      <a:pt x="6299" y="10100"/>
                    </a:cubicBezTo>
                    <a:cubicBezTo>
                      <a:pt x="5973" y="9122"/>
                      <a:pt x="5321" y="8362"/>
                      <a:pt x="4344" y="7928"/>
                    </a:cubicBezTo>
                    <a:cubicBezTo>
                      <a:pt x="3367" y="7493"/>
                      <a:pt x="1955" y="7168"/>
                      <a:pt x="0" y="7059"/>
                    </a:cubicBezTo>
                    <a:cubicBezTo>
                      <a:pt x="0" y="5539"/>
                      <a:pt x="217" y="4344"/>
                      <a:pt x="869" y="3367"/>
                    </a:cubicBezTo>
                    <a:cubicBezTo>
                      <a:pt x="2715" y="3258"/>
                      <a:pt x="4887" y="2824"/>
                      <a:pt x="7276" y="2172"/>
                    </a:cubicBezTo>
                    <a:cubicBezTo>
                      <a:pt x="9665" y="1520"/>
                      <a:pt x="11620" y="760"/>
                      <a:pt x="13032" y="0"/>
                    </a:cubicBezTo>
                    <a:cubicBezTo>
                      <a:pt x="14335" y="434"/>
                      <a:pt x="14987" y="1955"/>
                      <a:pt x="14987" y="4344"/>
                    </a:cubicBezTo>
                    <a:cubicBezTo>
                      <a:pt x="14987" y="6516"/>
                      <a:pt x="14769" y="8471"/>
                      <a:pt x="14335" y="10208"/>
                    </a:cubicBezTo>
                    <a:cubicBezTo>
                      <a:pt x="14444" y="9991"/>
                      <a:pt x="14661" y="9665"/>
                      <a:pt x="14878" y="9122"/>
                    </a:cubicBezTo>
                    <a:cubicBezTo>
                      <a:pt x="15095" y="8688"/>
                      <a:pt x="15421" y="8145"/>
                      <a:pt x="15747" y="7602"/>
                    </a:cubicBezTo>
                    <a:cubicBezTo>
                      <a:pt x="16941" y="5756"/>
                      <a:pt x="18679" y="4127"/>
                      <a:pt x="21068" y="2606"/>
                    </a:cubicBezTo>
                    <a:cubicBezTo>
                      <a:pt x="23457" y="1086"/>
                      <a:pt x="26064" y="434"/>
                      <a:pt x="28887" y="434"/>
                    </a:cubicBezTo>
                    <a:cubicBezTo>
                      <a:pt x="32688" y="434"/>
                      <a:pt x="35837" y="1738"/>
                      <a:pt x="38227" y="4344"/>
                    </a:cubicBezTo>
                    <a:cubicBezTo>
                      <a:pt x="40616" y="6950"/>
                      <a:pt x="41810" y="11077"/>
                      <a:pt x="41810" y="16724"/>
                    </a:cubicBezTo>
                    <a:lnTo>
                      <a:pt x="41810" y="33883"/>
                    </a:lnTo>
                    <a:cubicBezTo>
                      <a:pt x="41810" y="37249"/>
                      <a:pt x="42245" y="39530"/>
                      <a:pt x="43114" y="40724"/>
                    </a:cubicBezTo>
                    <a:cubicBezTo>
                      <a:pt x="43982" y="41919"/>
                      <a:pt x="45286" y="42571"/>
                      <a:pt x="47240" y="42571"/>
                    </a:cubicBezTo>
                    <a:cubicBezTo>
                      <a:pt x="47566" y="43548"/>
                      <a:pt x="47675" y="44960"/>
                      <a:pt x="47675" y="46806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" name="Dowolny kształt: kształt 27">
                <a:extLst>
                  <a:ext uri="{FF2B5EF4-FFF2-40B4-BE49-F238E27FC236}">
                    <a16:creationId xmlns:a16="http://schemas.microsoft.com/office/drawing/2014/main" id="{3D51A283-323A-F52D-875B-298653A6E091}"/>
                  </a:ext>
                </a:extLst>
              </p:cNvPr>
              <p:cNvSpPr/>
              <p:nvPr/>
            </p:nvSpPr>
            <p:spPr>
              <a:xfrm>
                <a:off x="832082" y="686386"/>
                <a:ext cx="38986" cy="71240"/>
              </a:xfrm>
              <a:custGeom>
                <a:avLst/>
                <a:gdLst>
                  <a:gd name="connsiteX0" fmla="*/ 31494 w 38986"/>
                  <a:gd name="connsiteY0" fmla="*/ 41267 h 71240"/>
                  <a:gd name="connsiteX1" fmla="*/ 36598 w 38986"/>
                  <a:gd name="connsiteY1" fmla="*/ 44743 h 71240"/>
                  <a:gd name="connsiteX2" fmla="*/ 38227 w 38986"/>
                  <a:gd name="connsiteY2" fmla="*/ 51259 h 71240"/>
                  <a:gd name="connsiteX3" fmla="*/ 35295 w 38986"/>
                  <a:gd name="connsiteY3" fmla="*/ 60489 h 71240"/>
                  <a:gd name="connsiteX4" fmla="*/ 27150 w 38986"/>
                  <a:gd name="connsiteY4" fmla="*/ 68200 h 71240"/>
                  <a:gd name="connsiteX5" fmla="*/ 15747 w 38986"/>
                  <a:gd name="connsiteY5" fmla="*/ 71241 h 71240"/>
                  <a:gd name="connsiteX6" fmla="*/ 3801 w 38986"/>
                  <a:gd name="connsiteY6" fmla="*/ 67874 h 71240"/>
                  <a:gd name="connsiteX7" fmla="*/ 0 w 38986"/>
                  <a:gd name="connsiteY7" fmla="*/ 57774 h 71240"/>
                  <a:gd name="connsiteX8" fmla="*/ 6733 w 38986"/>
                  <a:gd name="connsiteY8" fmla="*/ 47023 h 71240"/>
                  <a:gd name="connsiteX9" fmla="*/ 3367 w 38986"/>
                  <a:gd name="connsiteY9" fmla="*/ 44417 h 71240"/>
                  <a:gd name="connsiteX10" fmla="*/ 2389 w 38986"/>
                  <a:gd name="connsiteY10" fmla="*/ 39638 h 71240"/>
                  <a:gd name="connsiteX11" fmla="*/ 7167 w 38986"/>
                  <a:gd name="connsiteY11" fmla="*/ 29104 h 71240"/>
                  <a:gd name="connsiteX12" fmla="*/ 2932 w 38986"/>
                  <a:gd name="connsiteY12" fmla="*/ 23783 h 71240"/>
                  <a:gd name="connsiteX13" fmla="*/ 1412 w 38986"/>
                  <a:gd name="connsiteY13" fmla="*/ 16507 h 71240"/>
                  <a:gd name="connsiteX14" fmla="*/ 5647 w 38986"/>
                  <a:gd name="connsiteY14" fmla="*/ 4670 h 71240"/>
                  <a:gd name="connsiteX15" fmla="*/ 17702 w 38986"/>
                  <a:gd name="connsiteY15" fmla="*/ 0 h 71240"/>
                  <a:gd name="connsiteX16" fmla="*/ 23457 w 38986"/>
                  <a:gd name="connsiteY16" fmla="*/ 869 h 71240"/>
                  <a:gd name="connsiteX17" fmla="*/ 38335 w 38986"/>
                  <a:gd name="connsiteY17" fmla="*/ 869 h 71240"/>
                  <a:gd name="connsiteX18" fmla="*/ 38987 w 38986"/>
                  <a:gd name="connsiteY18" fmla="*/ 7059 h 71240"/>
                  <a:gd name="connsiteX19" fmla="*/ 30190 w 38986"/>
                  <a:gd name="connsiteY19" fmla="*/ 5430 h 71240"/>
                  <a:gd name="connsiteX20" fmla="*/ 33340 w 38986"/>
                  <a:gd name="connsiteY20" fmla="*/ 10643 h 71240"/>
                  <a:gd name="connsiteX21" fmla="*/ 34426 w 38986"/>
                  <a:gd name="connsiteY21" fmla="*/ 15964 h 71240"/>
                  <a:gd name="connsiteX22" fmla="*/ 30082 w 38986"/>
                  <a:gd name="connsiteY22" fmla="*/ 28018 h 71240"/>
                  <a:gd name="connsiteX23" fmla="*/ 18027 w 38986"/>
                  <a:gd name="connsiteY23" fmla="*/ 32797 h 71240"/>
                  <a:gd name="connsiteX24" fmla="*/ 11077 w 38986"/>
                  <a:gd name="connsiteY24" fmla="*/ 31494 h 71240"/>
                  <a:gd name="connsiteX25" fmla="*/ 8796 w 38986"/>
                  <a:gd name="connsiteY25" fmla="*/ 36163 h 71240"/>
                  <a:gd name="connsiteX26" fmla="*/ 9665 w 38986"/>
                  <a:gd name="connsiteY26" fmla="*/ 38878 h 71240"/>
                  <a:gd name="connsiteX27" fmla="*/ 13249 w 38986"/>
                  <a:gd name="connsiteY27" fmla="*/ 40073 h 71240"/>
                  <a:gd name="connsiteX28" fmla="*/ 21937 w 38986"/>
                  <a:gd name="connsiteY28" fmla="*/ 40399 h 71240"/>
                  <a:gd name="connsiteX29" fmla="*/ 31711 w 38986"/>
                  <a:gd name="connsiteY29" fmla="*/ 41485 h 71240"/>
                  <a:gd name="connsiteX30" fmla="*/ 24652 w 38986"/>
                  <a:gd name="connsiteY30" fmla="*/ 64508 h 71240"/>
                  <a:gd name="connsiteX31" fmla="*/ 29213 w 38986"/>
                  <a:gd name="connsiteY31" fmla="*/ 60489 h 71240"/>
                  <a:gd name="connsiteX32" fmla="*/ 30733 w 38986"/>
                  <a:gd name="connsiteY32" fmla="*/ 55059 h 71240"/>
                  <a:gd name="connsiteX33" fmla="*/ 29539 w 38986"/>
                  <a:gd name="connsiteY33" fmla="*/ 50933 h 71240"/>
                  <a:gd name="connsiteX34" fmla="*/ 25086 w 38986"/>
                  <a:gd name="connsiteY34" fmla="*/ 48761 h 71240"/>
                  <a:gd name="connsiteX35" fmla="*/ 15638 w 38986"/>
                  <a:gd name="connsiteY35" fmla="*/ 48109 h 71240"/>
                  <a:gd name="connsiteX36" fmla="*/ 10751 w 38986"/>
                  <a:gd name="connsiteY36" fmla="*/ 47892 h 71240"/>
                  <a:gd name="connsiteX37" fmla="*/ 8362 w 38986"/>
                  <a:gd name="connsiteY37" fmla="*/ 51259 h 71240"/>
                  <a:gd name="connsiteX38" fmla="*/ 7710 w 38986"/>
                  <a:gd name="connsiteY38" fmla="*/ 55602 h 71240"/>
                  <a:gd name="connsiteX39" fmla="*/ 10100 w 38986"/>
                  <a:gd name="connsiteY39" fmla="*/ 63313 h 71240"/>
                  <a:gd name="connsiteX40" fmla="*/ 17919 w 38986"/>
                  <a:gd name="connsiteY40" fmla="*/ 65811 h 71240"/>
                  <a:gd name="connsiteX41" fmla="*/ 24652 w 38986"/>
                  <a:gd name="connsiteY41" fmla="*/ 64290 h 71240"/>
                  <a:gd name="connsiteX42" fmla="*/ 11511 w 38986"/>
                  <a:gd name="connsiteY42" fmla="*/ 7493 h 71240"/>
                  <a:gd name="connsiteX43" fmla="*/ 9665 w 38986"/>
                  <a:gd name="connsiteY43" fmla="*/ 15095 h 71240"/>
                  <a:gd name="connsiteX44" fmla="*/ 12163 w 38986"/>
                  <a:gd name="connsiteY44" fmla="*/ 24652 h 71240"/>
                  <a:gd name="connsiteX45" fmla="*/ 19005 w 38986"/>
                  <a:gd name="connsiteY45" fmla="*/ 28018 h 71240"/>
                  <a:gd name="connsiteX46" fmla="*/ 24000 w 38986"/>
                  <a:gd name="connsiteY46" fmla="*/ 25195 h 71240"/>
                  <a:gd name="connsiteX47" fmla="*/ 25846 w 38986"/>
                  <a:gd name="connsiteY47" fmla="*/ 17267 h 71240"/>
                  <a:gd name="connsiteX48" fmla="*/ 23457 w 38986"/>
                  <a:gd name="connsiteY48" fmla="*/ 8036 h 71240"/>
                  <a:gd name="connsiteX49" fmla="*/ 16833 w 38986"/>
                  <a:gd name="connsiteY49" fmla="*/ 4344 h 71240"/>
                  <a:gd name="connsiteX50" fmla="*/ 11511 w 38986"/>
                  <a:gd name="connsiteY50" fmla="*/ 7493 h 7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8986" h="71240">
                    <a:moveTo>
                      <a:pt x="31494" y="41267"/>
                    </a:moveTo>
                    <a:cubicBezTo>
                      <a:pt x="33883" y="42028"/>
                      <a:pt x="35620" y="43222"/>
                      <a:pt x="36598" y="44743"/>
                    </a:cubicBezTo>
                    <a:cubicBezTo>
                      <a:pt x="37575" y="46263"/>
                      <a:pt x="38227" y="48544"/>
                      <a:pt x="38227" y="51259"/>
                    </a:cubicBezTo>
                    <a:cubicBezTo>
                      <a:pt x="38227" y="54299"/>
                      <a:pt x="37249" y="57449"/>
                      <a:pt x="35295" y="60489"/>
                    </a:cubicBezTo>
                    <a:cubicBezTo>
                      <a:pt x="33340" y="63639"/>
                      <a:pt x="30625" y="66136"/>
                      <a:pt x="27150" y="68200"/>
                    </a:cubicBezTo>
                    <a:cubicBezTo>
                      <a:pt x="23674" y="70263"/>
                      <a:pt x="19873" y="71241"/>
                      <a:pt x="15747" y="71241"/>
                    </a:cubicBezTo>
                    <a:cubicBezTo>
                      <a:pt x="10317" y="71241"/>
                      <a:pt x="6299" y="70155"/>
                      <a:pt x="3801" y="67874"/>
                    </a:cubicBezTo>
                    <a:cubicBezTo>
                      <a:pt x="1195" y="65594"/>
                      <a:pt x="0" y="62227"/>
                      <a:pt x="0" y="57774"/>
                    </a:cubicBezTo>
                    <a:cubicBezTo>
                      <a:pt x="0" y="52887"/>
                      <a:pt x="2281" y="49304"/>
                      <a:pt x="6733" y="47023"/>
                    </a:cubicBezTo>
                    <a:cubicBezTo>
                      <a:pt x="5104" y="46480"/>
                      <a:pt x="3910" y="45503"/>
                      <a:pt x="3367" y="44417"/>
                    </a:cubicBezTo>
                    <a:cubicBezTo>
                      <a:pt x="2715" y="43222"/>
                      <a:pt x="2389" y="41702"/>
                      <a:pt x="2389" y="39638"/>
                    </a:cubicBezTo>
                    <a:cubicBezTo>
                      <a:pt x="2389" y="35946"/>
                      <a:pt x="4018" y="32471"/>
                      <a:pt x="7167" y="29104"/>
                    </a:cubicBezTo>
                    <a:cubicBezTo>
                      <a:pt x="5321" y="27693"/>
                      <a:pt x="3910" y="25955"/>
                      <a:pt x="2932" y="23783"/>
                    </a:cubicBezTo>
                    <a:cubicBezTo>
                      <a:pt x="1955" y="21611"/>
                      <a:pt x="1412" y="19222"/>
                      <a:pt x="1412" y="16507"/>
                    </a:cubicBezTo>
                    <a:cubicBezTo>
                      <a:pt x="1412" y="11729"/>
                      <a:pt x="2824" y="7819"/>
                      <a:pt x="5647" y="4670"/>
                    </a:cubicBezTo>
                    <a:cubicBezTo>
                      <a:pt x="8471" y="1520"/>
                      <a:pt x="12489" y="0"/>
                      <a:pt x="17702" y="0"/>
                    </a:cubicBezTo>
                    <a:cubicBezTo>
                      <a:pt x="19873" y="0"/>
                      <a:pt x="21828" y="326"/>
                      <a:pt x="23457" y="869"/>
                    </a:cubicBezTo>
                    <a:lnTo>
                      <a:pt x="38335" y="869"/>
                    </a:lnTo>
                    <a:cubicBezTo>
                      <a:pt x="38770" y="2498"/>
                      <a:pt x="38987" y="4561"/>
                      <a:pt x="38987" y="7059"/>
                    </a:cubicBezTo>
                    <a:cubicBezTo>
                      <a:pt x="36163" y="6299"/>
                      <a:pt x="33231" y="5756"/>
                      <a:pt x="30190" y="5430"/>
                    </a:cubicBezTo>
                    <a:cubicBezTo>
                      <a:pt x="31602" y="6950"/>
                      <a:pt x="32580" y="8688"/>
                      <a:pt x="33340" y="10643"/>
                    </a:cubicBezTo>
                    <a:cubicBezTo>
                      <a:pt x="33991" y="12597"/>
                      <a:pt x="34426" y="14335"/>
                      <a:pt x="34426" y="15964"/>
                    </a:cubicBezTo>
                    <a:cubicBezTo>
                      <a:pt x="34426" y="20851"/>
                      <a:pt x="33014" y="24760"/>
                      <a:pt x="30082" y="28018"/>
                    </a:cubicBezTo>
                    <a:cubicBezTo>
                      <a:pt x="27150" y="31276"/>
                      <a:pt x="23131" y="32797"/>
                      <a:pt x="18027" y="32797"/>
                    </a:cubicBezTo>
                    <a:cubicBezTo>
                      <a:pt x="15530" y="32797"/>
                      <a:pt x="13140" y="32362"/>
                      <a:pt x="11077" y="31494"/>
                    </a:cubicBezTo>
                    <a:cubicBezTo>
                      <a:pt x="9557" y="33123"/>
                      <a:pt x="8796" y="34752"/>
                      <a:pt x="8796" y="36163"/>
                    </a:cubicBezTo>
                    <a:cubicBezTo>
                      <a:pt x="8796" y="37466"/>
                      <a:pt x="9122" y="38335"/>
                      <a:pt x="9665" y="38878"/>
                    </a:cubicBezTo>
                    <a:cubicBezTo>
                      <a:pt x="10208" y="39421"/>
                      <a:pt x="11511" y="39856"/>
                      <a:pt x="13249" y="40073"/>
                    </a:cubicBezTo>
                    <a:cubicBezTo>
                      <a:pt x="14987" y="40290"/>
                      <a:pt x="17919" y="40399"/>
                      <a:pt x="21937" y="40399"/>
                    </a:cubicBezTo>
                    <a:cubicBezTo>
                      <a:pt x="25955" y="40399"/>
                      <a:pt x="29322" y="40724"/>
                      <a:pt x="31711" y="41485"/>
                    </a:cubicBezTo>
                    <a:close/>
                    <a:moveTo>
                      <a:pt x="24652" y="64508"/>
                    </a:moveTo>
                    <a:cubicBezTo>
                      <a:pt x="26607" y="63530"/>
                      <a:pt x="28127" y="62227"/>
                      <a:pt x="29213" y="60489"/>
                    </a:cubicBezTo>
                    <a:cubicBezTo>
                      <a:pt x="30299" y="58752"/>
                      <a:pt x="30733" y="57014"/>
                      <a:pt x="30733" y="55059"/>
                    </a:cubicBezTo>
                    <a:cubicBezTo>
                      <a:pt x="30733" y="53213"/>
                      <a:pt x="30299" y="51910"/>
                      <a:pt x="29539" y="50933"/>
                    </a:cubicBezTo>
                    <a:cubicBezTo>
                      <a:pt x="28779" y="49955"/>
                      <a:pt x="27258" y="49195"/>
                      <a:pt x="25086" y="48761"/>
                    </a:cubicBezTo>
                    <a:cubicBezTo>
                      <a:pt x="22914" y="48326"/>
                      <a:pt x="19765" y="48109"/>
                      <a:pt x="15638" y="48109"/>
                    </a:cubicBezTo>
                    <a:cubicBezTo>
                      <a:pt x="14226" y="48109"/>
                      <a:pt x="12597" y="48109"/>
                      <a:pt x="10751" y="47892"/>
                    </a:cubicBezTo>
                    <a:cubicBezTo>
                      <a:pt x="9557" y="48978"/>
                      <a:pt x="8796" y="50064"/>
                      <a:pt x="8362" y="51259"/>
                    </a:cubicBezTo>
                    <a:cubicBezTo>
                      <a:pt x="7928" y="52453"/>
                      <a:pt x="7710" y="53973"/>
                      <a:pt x="7710" y="55602"/>
                    </a:cubicBezTo>
                    <a:cubicBezTo>
                      <a:pt x="7710" y="59078"/>
                      <a:pt x="8471" y="61575"/>
                      <a:pt x="10100" y="63313"/>
                    </a:cubicBezTo>
                    <a:cubicBezTo>
                      <a:pt x="11620" y="65051"/>
                      <a:pt x="14226" y="65811"/>
                      <a:pt x="17919" y="65811"/>
                    </a:cubicBezTo>
                    <a:cubicBezTo>
                      <a:pt x="20417" y="65811"/>
                      <a:pt x="22697" y="65268"/>
                      <a:pt x="24652" y="64290"/>
                    </a:cubicBezTo>
                    <a:close/>
                    <a:moveTo>
                      <a:pt x="11511" y="7493"/>
                    </a:moveTo>
                    <a:cubicBezTo>
                      <a:pt x="10317" y="9557"/>
                      <a:pt x="9665" y="12163"/>
                      <a:pt x="9665" y="15095"/>
                    </a:cubicBezTo>
                    <a:cubicBezTo>
                      <a:pt x="9665" y="19222"/>
                      <a:pt x="10534" y="22371"/>
                      <a:pt x="12163" y="24652"/>
                    </a:cubicBezTo>
                    <a:cubicBezTo>
                      <a:pt x="13792" y="26932"/>
                      <a:pt x="16073" y="28018"/>
                      <a:pt x="19005" y="28018"/>
                    </a:cubicBezTo>
                    <a:cubicBezTo>
                      <a:pt x="21068" y="28018"/>
                      <a:pt x="22697" y="27041"/>
                      <a:pt x="24000" y="25195"/>
                    </a:cubicBezTo>
                    <a:cubicBezTo>
                      <a:pt x="25303" y="23349"/>
                      <a:pt x="25846" y="20742"/>
                      <a:pt x="25846" y="17267"/>
                    </a:cubicBezTo>
                    <a:cubicBezTo>
                      <a:pt x="25846" y="13575"/>
                      <a:pt x="25086" y="10534"/>
                      <a:pt x="23457" y="8036"/>
                    </a:cubicBezTo>
                    <a:cubicBezTo>
                      <a:pt x="21828" y="5539"/>
                      <a:pt x="19656" y="4344"/>
                      <a:pt x="16833" y="4344"/>
                    </a:cubicBezTo>
                    <a:cubicBezTo>
                      <a:pt x="14552" y="4344"/>
                      <a:pt x="12815" y="5430"/>
                      <a:pt x="11511" y="7493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E6C4F620-D782-C2EC-B1B7-104DD8100A91}"/>
                  </a:ext>
                </a:extLst>
              </p:cNvPr>
              <p:cNvSpPr/>
              <p:nvPr/>
            </p:nvSpPr>
            <p:spPr>
              <a:xfrm>
                <a:off x="609672" y="777066"/>
                <a:ext cx="27584" cy="62444"/>
              </a:xfrm>
              <a:custGeom>
                <a:avLst/>
                <a:gdLst>
                  <a:gd name="connsiteX0" fmla="*/ 9014 w 27584"/>
                  <a:gd name="connsiteY0" fmla="*/ 59621 h 62444"/>
                  <a:gd name="connsiteX1" fmla="*/ 6516 w 27584"/>
                  <a:gd name="connsiteY1" fmla="*/ 49847 h 62444"/>
                  <a:gd name="connsiteX2" fmla="*/ 6516 w 27584"/>
                  <a:gd name="connsiteY2" fmla="*/ 22806 h 62444"/>
                  <a:gd name="connsiteX3" fmla="*/ 0 w 27584"/>
                  <a:gd name="connsiteY3" fmla="*/ 21503 h 62444"/>
                  <a:gd name="connsiteX4" fmla="*/ 869 w 27584"/>
                  <a:gd name="connsiteY4" fmla="*/ 17159 h 62444"/>
                  <a:gd name="connsiteX5" fmla="*/ 6625 w 27584"/>
                  <a:gd name="connsiteY5" fmla="*/ 17159 h 62444"/>
                  <a:gd name="connsiteX6" fmla="*/ 6625 w 27584"/>
                  <a:gd name="connsiteY6" fmla="*/ 4018 h 62444"/>
                  <a:gd name="connsiteX7" fmla="*/ 13358 w 27584"/>
                  <a:gd name="connsiteY7" fmla="*/ 0 h 62444"/>
                  <a:gd name="connsiteX8" fmla="*/ 14552 w 27584"/>
                  <a:gd name="connsiteY8" fmla="*/ 1303 h 62444"/>
                  <a:gd name="connsiteX9" fmla="*/ 14878 w 27584"/>
                  <a:gd name="connsiteY9" fmla="*/ 5104 h 62444"/>
                  <a:gd name="connsiteX10" fmla="*/ 14878 w 27584"/>
                  <a:gd name="connsiteY10" fmla="*/ 17050 h 62444"/>
                  <a:gd name="connsiteX11" fmla="*/ 26715 w 27584"/>
                  <a:gd name="connsiteY11" fmla="*/ 17050 h 62444"/>
                  <a:gd name="connsiteX12" fmla="*/ 25846 w 27584"/>
                  <a:gd name="connsiteY12" fmla="*/ 21394 h 62444"/>
                  <a:gd name="connsiteX13" fmla="*/ 14878 w 27584"/>
                  <a:gd name="connsiteY13" fmla="*/ 22697 h 62444"/>
                  <a:gd name="connsiteX14" fmla="*/ 14878 w 27584"/>
                  <a:gd name="connsiteY14" fmla="*/ 47675 h 62444"/>
                  <a:gd name="connsiteX15" fmla="*/ 20199 w 27584"/>
                  <a:gd name="connsiteY15" fmla="*/ 57231 h 62444"/>
                  <a:gd name="connsiteX16" fmla="*/ 23457 w 27584"/>
                  <a:gd name="connsiteY16" fmla="*/ 56580 h 62444"/>
                  <a:gd name="connsiteX17" fmla="*/ 26172 w 27584"/>
                  <a:gd name="connsiteY17" fmla="*/ 54734 h 62444"/>
                  <a:gd name="connsiteX18" fmla="*/ 27584 w 27584"/>
                  <a:gd name="connsiteY18" fmla="*/ 57992 h 62444"/>
                  <a:gd name="connsiteX19" fmla="*/ 23023 w 27584"/>
                  <a:gd name="connsiteY19" fmla="*/ 61141 h 62444"/>
                  <a:gd name="connsiteX20" fmla="*/ 17267 w 27584"/>
                  <a:gd name="connsiteY20" fmla="*/ 62444 h 62444"/>
                  <a:gd name="connsiteX21" fmla="*/ 9231 w 27584"/>
                  <a:gd name="connsiteY21" fmla="*/ 59403 h 6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584" h="62444">
                    <a:moveTo>
                      <a:pt x="9014" y="59621"/>
                    </a:moveTo>
                    <a:cubicBezTo>
                      <a:pt x="7276" y="57557"/>
                      <a:pt x="6516" y="54299"/>
                      <a:pt x="6516" y="49847"/>
                    </a:cubicBezTo>
                    <a:lnTo>
                      <a:pt x="6516" y="22806"/>
                    </a:lnTo>
                    <a:cubicBezTo>
                      <a:pt x="4670" y="22154"/>
                      <a:pt x="2498" y="21720"/>
                      <a:pt x="0" y="21503"/>
                    </a:cubicBezTo>
                    <a:cubicBezTo>
                      <a:pt x="0" y="19982"/>
                      <a:pt x="326" y="18462"/>
                      <a:pt x="869" y="17159"/>
                    </a:cubicBezTo>
                    <a:lnTo>
                      <a:pt x="6625" y="17159"/>
                    </a:lnTo>
                    <a:lnTo>
                      <a:pt x="6625" y="4018"/>
                    </a:lnTo>
                    <a:cubicBezTo>
                      <a:pt x="9014" y="3258"/>
                      <a:pt x="11186" y="1955"/>
                      <a:pt x="13358" y="0"/>
                    </a:cubicBezTo>
                    <a:cubicBezTo>
                      <a:pt x="14009" y="326"/>
                      <a:pt x="14335" y="760"/>
                      <a:pt x="14552" y="1303"/>
                    </a:cubicBezTo>
                    <a:cubicBezTo>
                      <a:pt x="14769" y="1846"/>
                      <a:pt x="14878" y="3149"/>
                      <a:pt x="14878" y="5104"/>
                    </a:cubicBezTo>
                    <a:lnTo>
                      <a:pt x="14878" y="17050"/>
                    </a:lnTo>
                    <a:lnTo>
                      <a:pt x="26715" y="17050"/>
                    </a:lnTo>
                    <a:cubicBezTo>
                      <a:pt x="26715" y="18462"/>
                      <a:pt x="26389" y="19874"/>
                      <a:pt x="25846" y="21394"/>
                    </a:cubicBezTo>
                    <a:cubicBezTo>
                      <a:pt x="21394" y="21611"/>
                      <a:pt x="17702" y="22046"/>
                      <a:pt x="14878" y="22697"/>
                    </a:cubicBezTo>
                    <a:lnTo>
                      <a:pt x="14878" y="47675"/>
                    </a:lnTo>
                    <a:cubicBezTo>
                      <a:pt x="14878" y="54082"/>
                      <a:pt x="16616" y="57231"/>
                      <a:pt x="20199" y="57231"/>
                    </a:cubicBezTo>
                    <a:cubicBezTo>
                      <a:pt x="21394" y="57231"/>
                      <a:pt x="22480" y="57014"/>
                      <a:pt x="23457" y="56580"/>
                    </a:cubicBezTo>
                    <a:cubicBezTo>
                      <a:pt x="24435" y="56145"/>
                      <a:pt x="25303" y="55602"/>
                      <a:pt x="26172" y="54734"/>
                    </a:cubicBezTo>
                    <a:cubicBezTo>
                      <a:pt x="26932" y="55711"/>
                      <a:pt x="27367" y="56797"/>
                      <a:pt x="27584" y="57992"/>
                    </a:cubicBezTo>
                    <a:cubicBezTo>
                      <a:pt x="26607" y="59295"/>
                      <a:pt x="25086" y="60272"/>
                      <a:pt x="23023" y="61141"/>
                    </a:cubicBezTo>
                    <a:cubicBezTo>
                      <a:pt x="21068" y="62010"/>
                      <a:pt x="19113" y="62444"/>
                      <a:pt x="17267" y="62444"/>
                    </a:cubicBezTo>
                    <a:cubicBezTo>
                      <a:pt x="13683" y="62444"/>
                      <a:pt x="10968" y="61467"/>
                      <a:pt x="9231" y="59403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58270A6F-0A31-CD7B-BD07-A55D6BE8856B}"/>
                  </a:ext>
                </a:extLst>
              </p:cNvPr>
              <p:cNvSpPr/>
              <p:nvPr/>
            </p:nvSpPr>
            <p:spPr>
              <a:xfrm>
                <a:off x="642469" y="792052"/>
                <a:ext cx="41050" cy="47457"/>
              </a:xfrm>
              <a:custGeom>
                <a:avLst/>
                <a:gdLst>
                  <a:gd name="connsiteX0" fmla="*/ 9665 w 41050"/>
                  <a:gd name="connsiteY0" fmla="*/ 44743 h 47457"/>
                  <a:gd name="connsiteX1" fmla="*/ 2498 w 41050"/>
                  <a:gd name="connsiteY1" fmla="*/ 36381 h 47457"/>
                  <a:gd name="connsiteX2" fmla="*/ 0 w 41050"/>
                  <a:gd name="connsiteY2" fmla="*/ 23892 h 47457"/>
                  <a:gd name="connsiteX3" fmla="*/ 2606 w 41050"/>
                  <a:gd name="connsiteY3" fmla="*/ 11729 h 47457"/>
                  <a:gd name="connsiteX4" fmla="*/ 9882 w 41050"/>
                  <a:gd name="connsiteY4" fmla="*/ 3149 h 47457"/>
                  <a:gd name="connsiteX5" fmla="*/ 20417 w 41050"/>
                  <a:gd name="connsiteY5" fmla="*/ 0 h 47457"/>
                  <a:gd name="connsiteX6" fmla="*/ 35512 w 41050"/>
                  <a:gd name="connsiteY6" fmla="*/ 6516 h 47457"/>
                  <a:gd name="connsiteX7" fmla="*/ 41050 w 41050"/>
                  <a:gd name="connsiteY7" fmla="*/ 23783 h 47457"/>
                  <a:gd name="connsiteX8" fmla="*/ 38444 w 41050"/>
                  <a:gd name="connsiteY8" fmla="*/ 35946 h 47457"/>
                  <a:gd name="connsiteX9" fmla="*/ 31168 w 41050"/>
                  <a:gd name="connsiteY9" fmla="*/ 44417 h 47457"/>
                  <a:gd name="connsiteX10" fmla="*/ 20525 w 41050"/>
                  <a:gd name="connsiteY10" fmla="*/ 47458 h 47457"/>
                  <a:gd name="connsiteX11" fmla="*/ 9665 w 41050"/>
                  <a:gd name="connsiteY11" fmla="*/ 44525 h 47457"/>
                  <a:gd name="connsiteX12" fmla="*/ 29213 w 41050"/>
                  <a:gd name="connsiteY12" fmla="*/ 38118 h 47457"/>
                  <a:gd name="connsiteX13" fmla="*/ 31928 w 41050"/>
                  <a:gd name="connsiteY13" fmla="*/ 25195 h 47457"/>
                  <a:gd name="connsiteX14" fmla="*/ 30299 w 41050"/>
                  <a:gd name="connsiteY14" fmla="*/ 14661 h 47457"/>
                  <a:gd name="connsiteX15" fmla="*/ 25738 w 41050"/>
                  <a:gd name="connsiteY15" fmla="*/ 7602 h 47457"/>
                  <a:gd name="connsiteX16" fmla="*/ 19548 w 41050"/>
                  <a:gd name="connsiteY16" fmla="*/ 5104 h 47457"/>
                  <a:gd name="connsiteX17" fmla="*/ 11729 w 41050"/>
                  <a:gd name="connsiteY17" fmla="*/ 9665 h 47457"/>
                  <a:gd name="connsiteX18" fmla="*/ 9014 w 41050"/>
                  <a:gd name="connsiteY18" fmla="*/ 21937 h 47457"/>
                  <a:gd name="connsiteX19" fmla="*/ 12272 w 41050"/>
                  <a:gd name="connsiteY19" fmla="*/ 37466 h 47457"/>
                  <a:gd name="connsiteX20" fmla="*/ 21177 w 41050"/>
                  <a:gd name="connsiteY20" fmla="*/ 43005 h 47457"/>
                  <a:gd name="connsiteX21" fmla="*/ 29213 w 41050"/>
                  <a:gd name="connsiteY21" fmla="*/ 38227 h 4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050" h="47457">
                    <a:moveTo>
                      <a:pt x="9665" y="44743"/>
                    </a:moveTo>
                    <a:cubicBezTo>
                      <a:pt x="6625" y="42788"/>
                      <a:pt x="4235" y="39964"/>
                      <a:pt x="2498" y="36381"/>
                    </a:cubicBezTo>
                    <a:cubicBezTo>
                      <a:pt x="760" y="32797"/>
                      <a:pt x="0" y="28670"/>
                      <a:pt x="0" y="23892"/>
                    </a:cubicBezTo>
                    <a:cubicBezTo>
                      <a:pt x="0" y="19439"/>
                      <a:pt x="869" y="15421"/>
                      <a:pt x="2606" y="11729"/>
                    </a:cubicBezTo>
                    <a:cubicBezTo>
                      <a:pt x="4344" y="8145"/>
                      <a:pt x="6842" y="5213"/>
                      <a:pt x="9882" y="3149"/>
                    </a:cubicBezTo>
                    <a:cubicBezTo>
                      <a:pt x="13032" y="1086"/>
                      <a:pt x="16507" y="0"/>
                      <a:pt x="20417" y="0"/>
                    </a:cubicBezTo>
                    <a:cubicBezTo>
                      <a:pt x="26824" y="0"/>
                      <a:pt x="31819" y="2172"/>
                      <a:pt x="35512" y="6516"/>
                    </a:cubicBezTo>
                    <a:cubicBezTo>
                      <a:pt x="39204" y="10860"/>
                      <a:pt x="41050" y="16616"/>
                      <a:pt x="41050" y="23783"/>
                    </a:cubicBezTo>
                    <a:cubicBezTo>
                      <a:pt x="41050" y="28344"/>
                      <a:pt x="40181" y="32362"/>
                      <a:pt x="38444" y="35946"/>
                    </a:cubicBezTo>
                    <a:cubicBezTo>
                      <a:pt x="36706" y="39530"/>
                      <a:pt x="34317" y="42353"/>
                      <a:pt x="31168" y="44417"/>
                    </a:cubicBezTo>
                    <a:cubicBezTo>
                      <a:pt x="28018" y="46480"/>
                      <a:pt x="24435" y="47458"/>
                      <a:pt x="20525" y="47458"/>
                    </a:cubicBezTo>
                    <a:cubicBezTo>
                      <a:pt x="16616" y="47458"/>
                      <a:pt x="12815" y="46480"/>
                      <a:pt x="9665" y="44525"/>
                    </a:cubicBezTo>
                    <a:close/>
                    <a:moveTo>
                      <a:pt x="29213" y="38118"/>
                    </a:moveTo>
                    <a:cubicBezTo>
                      <a:pt x="31059" y="34969"/>
                      <a:pt x="31928" y="30625"/>
                      <a:pt x="31928" y="25195"/>
                    </a:cubicBezTo>
                    <a:cubicBezTo>
                      <a:pt x="31928" y="21177"/>
                      <a:pt x="31385" y="17702"/>
                      <a:pt x="30299" y="14661"/>
                    </a:cubicBezTo>
                    <a:cubicBezTo>
                      <a:pt x="29213" y="11620"/>
                      <a:pt x="27693" y="9231"/>
                      <a:pt x="25738" y="7602"/>
                    </a:cubicBezTo>
                    <a:cubicBezTo>
                      <a:pt x="23892" y="5973"/>
                      <a:pt x="21828" y="5104"/>
                      <a:pt x="19548" y="5104"/>
                    </a:cubicBezTo>
                    <a:cubicBezTo>
                      <a:pt x="16181" y="5104"/>
                      <a:pt x="13575" y="6625"/>
                      <a:pt x="11729" y="9665"/>
                    </a:cubicBezTo>
                    <a:cubicBezTo>
                      <a:pt x="9882" y="12706"/>
                      <a:pt x="9014" y="16833"/>
                      <a:pt x="9014" y="21937"/>
                    </a:cubicBezTo>
                    <a:cubicBezTo>
                      <a:pt x="9014" y="28561"/>
                      <a:pt x="10100" y="33774"/>
                      <a:pt x="12272" y="37466"/>
                    </a:cubicBezTo>
                    <a:cubicBezTo>
                      <a:pt x="14444" y="41159"/>
                      <a:pt x="17376" y="43005"/>
                      <a:pt x="21177" y="43005"/>
                    </a:cubicBezTo>
                    <a:cubicBezTo>
                      <a:pt x="24652" y="43005"/>
                      <a:pt x="27367" y="41376"/>
                      <a:pt x="29213" y="38227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18651EFB-5C02-BFFA-9889-87443F6F4C67}"/>
                  </a:ext>
                </a:extLst>
              </p:cNvPr>
              <p:cNvSpPr/>
              <p:nvPr/>
            </p:nvSpPr>
            <p:spPr>
              <a:xfrm>
                <a:off x="691012" y="792269"/>
                <a:ext cx="38986" cy="71349"/>
              </a:xfrm>
              <a:custGeom>
                <a:avLst/>
                <a:gdLst>
                  <a:gd name="connsiteX0" fmla="*/ 31494 w 38986"/>
                  <a:gd name="connsiteY0" fmla="*/ 41376 h 71349"/>
                  <a:gd name="connsiteX1" fmla="*/ 36598 w 38986"/>
                  <a:gd name="connsiteY1" fmla="*/ 44851 h 71349"/>
                  <a:gd name="connsiteX2" fmla="*/ 38227 w 38986"/>
                  <a:gd name="connsiteY2" fmla="*/ 51367 h 71349"/>
                  <a:gd name="connsiteX3" fmla="*/ 35294 w 38986"/>
                  <a:gd name="connsiteY3" fmla="*/ 60598 h 71349"/>
                  <a:gd name="connsiteX4" fmla="*/ 27150 w 38986"/>
                  <a:gd name="connsiteY4" fmla="*/ 68308 h 71349"/>
                  <a:gd name="connsiteX5" fmla="*/ 15747 w 38986"/>
                  <a:gd name="connsiteY5" fmla="*/ 71349 h 71349"/>
                  <a:gd name="connsiteX6" fmla="*/ 3801 w 38986"/>
                  <a:gd name="connsiteY6" fmla="*/ 67983 h 71349"/>
                  <a:gd name="connsiteX7" fmla="*/ 0 w 38986"/>
                  <a:gd name="connsiteY7" fmla="*/ 57883 h 71349"/>
                  <a:gd name="connsiteX8" fmla="*/ 6733 w 38986"/>
                  <a:gd name="connsiteY8" fmla="*/ 47132 h 71349"/>
                  <a:gd name="connsiteX9" fmla="*/ 3367 w 38986"/>
                  <a:gd name="connsiteY9" fmla="*/ 44525 h 71349"/>
                  <a:gd name="connsiteX10" fmla="*/ 2389 w 38986"/>
                  <a:gd name="connsiteY10" fmla="*/ 39747 h 71349"/>
                  <a:gd name="connsiteX11" fmla="*/ 7168 w 38986"/>
                  <a:gd name="connsiteY11" fmla="*/ 29213 h 71349"/>
                  <a:gd name="connsiteX12" fmla="*/ 2932 w 38986"/>
                  <a:gd name="connsiteY12" fmla="*/ 23892 h 71349"/>
                  <a:gd name="connsiteX13" fmla="*/ 1412 w 38986"/>
                  <a:gd name="connsiteY13" fmla="*/ 16507 h 71349"/>
                  <a:gd name="connsiteX14" fmla="*/ 5647 w 38986"/>
                  <a:gd name="connsiteY14" fmla="*/ 4670 h 71349"/>
                  <a:gd name="connsiteX15" fmla="*/ 17702 w 38986"/>
                  <a:gd name="connsiteY15" fmla="*/ 0 h 71349"/>
                  <a:gd name="connsiteX16" fmla="*/ 23457 w 38986"/>
                  <a:gd name="connsiteY16" fmla="*/ 869 h 71349"/>
                  <a:gd name="connsiteX17" fmla="*/ 38335 w 38986"/>
                  <a:gd name="connsiteY17" fmla="*/ 869 h 71349"/>
                  <a:gd name="connsiteX18" fmla="*/ 38987 w 38986"/>
                  <a:gd name="connsiteY18" fmla="*/ 7059 h 71349"/>
                  <a:gd name="connsiteX19" fmla="*/ 30190 w 38986"/>
                  <a:gd name="connsiteY19" fmla="*/ 5430 h 71349"/>
                  <a:gd name="connsiteX20" fmla="*/ 33340 w 38986"/>
                  <a:gd name="connsiteY20" fmla="*/ 10643 h 71349"/>
                  <a:gd name="connsiteX21" fmla="*/ 34426 w 38986"/>
                  <a:gd name="connsiteY21" fmla="*/ 15964 h 71349"/>
                  <a:gd name="connsiteX22" fmla="*/ 30082 w 38986"/>
                  <a:gd name="connsiteY22" fmla="*/ 28018 h 71349"/>
                  <a:gd name="connsiteX23" fmla="*/ 18027 w 38986"/>
                  <a:gd name="connsiteY23" fmla="*/ 32797 h 71349"/>
                  <a:gd name="connsiteX24" fmla="*/ 11077 w 38986"/>
                  <a:gd name="connsiteY24" fmla="*/ 31494 h 71349"/>
                  <a:gd name="connsiteX25" fmla="*/ 8796 w 38986"/>
                  <a:gd name="connsiteY25" fmla="*/ 36163 h 71349"/>
                  <a:gd name="connsiteX26" fmla="*/ 9665 w 38986"/>
                  <a:gd name="connsiteY26" fmla="*/ 38878 h 71349"/>
                  <a:gd name="connsiteX27" fmla="*/ 13249 w 38986"/>
                  <a:gd name="connsiteY27" fmla="*/ 40073 h 71349"/>
                  <a:gd name="connsiteX28" fmla="*/ 21937 w 38986"/>
                  <a:gd name="connsiteY28" fmla="*/ 40399 h 71349"/>
                  <a:gd name="connsiteX29" fmla="*/ 31711 w 38986"/>
                  <a:gd name="connsiteY29" fmla="*/ 41485 h 71349"/>
                  <a:gd name="connsiteX30" fmla="*/ 24652 w 38986"/>
                  <a:gd name="connsiteY30" fmla="*/ 64616 h 71349"/>
                  <a:gd name="connsiteX31" fmla="*/ 29213 w 38986"/>
                  <a:gd name="connsiteY31" fmla="*/ 60598 h 71349"/>
                  <a:gd name="connsiteX32" fmla="*/ 30733 w 38986"/>
                  <a:gd name="connsiteY32" fmla="*/ 55168 h 71349"/>
                  <a:gd name="connsiteX33" fmla="*/ 29539 w 38986"/>
                  <a:gd name="connsiteY33" fmla="*/ 51041 h 71349"/>
                  <a:gd name="connsiteX34" fmla="*/ 25086 w 38986"/>
                  <a:gd name="connsiteY34" fmla="*/ 48869 h 71349"/>
                  <a:gd name="connsiteX35" fmla="*/ 15638 w 38986"/>
                  <a:gd name="connsiteY35" fmla="*/ 48218 h 71349"/>
                  <a:gd name="connsiteX36" fmla="*/ 10751 w 38986"/>
                  <a:gd name="connsiteY36" fmla="*/ 48001 h 71349"/>
                  <a:gd name="connsiteX37" fmla="*/ 8362 w 38986"/>
                  <a:gd name="connsiteY37" fmla="*/ 51367 h 71349"/>
                  <a:gd name="connsiteX38" fmla="*/ 7710 w 38986"/>
                  <a:gd name="connsiteY38" fmla="*/ 55711 h 71349"/>
                  <a:gd name="connsiteX39" fmla="*/ 10100 w 38986"/>
                  <a:gd name="connsiteY39" fmla="*/ 63422 h 71349"/>
                  <a:gd name="connsiteX40" fmla="*/ 17919 w 38986"/>
                  <a:gd name="connsiteY40" fmla="*/ 65919 h 71349"/>
                  <a:gd name="connsiteX41" fmla="*/ 24652 w 38986"/>
                  <a:gd name="connsiteY41" fmla="*/ 64399 h 71349"/>
                  <a:gd name="connsiteX42" fmla="*/ 11511 w 38986"/>
                  <a:gd name="connsiteY42" fmla="*/ 7602 h 71349"/>
                  <a:gd name="connsiteX43" fmla="*/ 9665 w 38986"/>
                  <a:gd name="connsiteY43" fmla="*/ 15204 h 71349"/>
                  <a:gd name="connsiteX44" fmla="*/ 12163 w 38986"/>
                  <a:gd name="connsiteY44" fmla="*/ 24760 h 71349"/>
                  <a:gd name="connsiteX45" fmla="*/ 19005 w 38986"/>
                  <a:gd name="connsiteY45" fmla="*/ 28127 h 71349"/>
                  <a:gd name="connsiteX46" fmla="*/ 24000 w 38986"/>
                  <a:gd name="connsiteY46" fmla="*/ 25303 h 71349"/>
                  <a:gd name="connsiteX47" fmla="*/ 25846 w 38986"/>
                  <a:gd name="connsiteY47" fmla="*/ 17484 h 71349"/>
                  <a:gd name="connsiteX48" fmla="*/ 23457 w 38986"/>
                  <a:gd name="connsiteY48" fmla="*/ 8254 h 71349"/>
                  <a:gd name="connsiteX49" fmla="*/ 16833 w 38986"/>
                  <a:gd name="connsiteY49" fmla="*/ 4561 h 71349"/>
                  <a:gd name="connsiteX50" fmla="*/ 11511 w 38986"/>
                  <a:gd name="connsiteY50" fmla="*/ 7710 h 7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8986" h="71349">
                    <a:moveTo>
                      <a:pt x="31494" y="41376"/>
                    </a:moveTo>
                    <a:cubicBezTo>
                      <a:pt x="33883" y="42136"/>
                      <a:pt x="35620" y="43222"/>
                      <a:pt x="36598" y="44851"/>
                    </a:cubicBezTo>
                    <a:cubicBezTo>
                      <a:pt x="37684" y="46480"/>
                      <a:pt x="38227" y="48652"/>
                      <a:pt x="38227" y="51367"/>
                    </a:cubicBezTo>
                    <a:cubicBezTo>
                      <a:pt x="38227" y="54408"/>
                      <a:pt x="37249" y="57557"/>
                      <a:pt x="35294" y="60598"/>
                    </a:cubicBezTo>
                    <a:cubicBezTo>
                      <a:pt x="33340" y="63747"/>
                      <a:pt x="30625" y="66354"/>
                      <a:pt x="27150" y="68308"/>
                    </a:cubicBezTo>
                    <a:cubicBezTo>
                      <a:pt x="23674" y="70372"/>
                      <a:pt x="19874" y="71349"/>
                      <a:pt x="15747" y="71349"/>
                    </a:cubicBezTo>
                    <a:cubicBezTo>
                      <a:pt x="10317" y="71349"/>
                      <a:pt x="6299" y="70263"/>
                      <a:pt x="3801" y="67983"/>
                    </a:cubicBezTo>
                    <a:cubicBezTo>
                      <a:pt x="1195" y="65702"/>
                      <a:pt x="0" y="62336"/>
                      <a:pt x="0" y="57883"/>
                    </a:cubicBezTo>
                    <a:cubicBezTo>
                      <a:pt x="0" y="52996"/>
                      <a:pt x="2281" y="49412"/>
                      <a:pt x="6733" y="47132"/>
                    </a:cubicBezTo>
                    <a:cubicBezTo>
                      <a:pt x="5104" y="46480"/>
                      <a:pt x="3910" y="45611"/>
                      <a:pt x="3367" y="44525"/>
                    </a:cubicBezTo>
                    <a:cubicBezTo>
                      <a:pt x="2824" y="43439"/>
                      <a:pt x="2389" y="41810"/>
                      <a:pt x="2389" y="39747"/>
                    </a:cubicBezTo>
                    <a:cubicBezTo>
                      <a:pt x="2389" y="36055"/>
                      <a:pt x="4018" y="32580"/>
                      <a:pt x="7168" y="29213"/>
                    </a:cubicBezTo>
                    <a:cubicBezTo>
                      <a:pt x="5321" y="27801"/>
                      <a:pt x="3910" y="26064"/>
                      <a:pt x="2932" y="23892"/>
                    </a:cubicBezTo>
                    <a:cubicBezTo>
                      <a:pt x="1955" y="21720"/>
                      <a:pt x="1412" y="19331"/>
                      <a:pt x="1412" y="16507"/>
                    </a:cubicBezTo>
                    <a:cubicBezTo>
                      <a:pt x="1412" y="11729"/>
                      <a:pt x="2824" y="7819"/>
                      <a:pt x="5647" y="4670"/>
                    </a:cubicBezTo>
                    <a:cubicBezTo>
                      <a:pt x="8471" y="1520"/>
                      <a:pt x="12489" y="0"/>
                      <a:pt x="17702" y="0"/>
                    </a:cubicBezTo>
                    <a:cubicBezTo>
                      <a:pt x="19874" y="0"/>
                      <a:pt x="21828" y="326"/>
                      <a:pt x="23457" y="869"/>
                    </a:cubicBezTo>
                    <a:lnTo>
                      <a:pt x="38335" y="869"/>
                    </a:lnTo>
                    <a:cubicBezTo>
                      <a:pt x="38770" y="2498"/>
                      <a:pt x="38987" y="4561"/>
                      <a:pt x="38987" y="7059"/>
                    </a:cubicBezTo>
                    <a:cubicBezTo>
                      <a:pt x="36163" y="6299"/>
                      <a:pt x="33231" y="5756"/>
                      <a:pt x="30190" y="5430"/>
                    </a:cubicBezTo>
                    <a:cubicBezTo>
                      <a:pt x="31602" y="6950"/>
                      <a:pt x="32580" y="8688"/>
                      <a:pt x="33340" y="10643"/>
                    </a:cubicBezTo>
                    <a:cubicBezTo>
                      <a:pt x="33991" y="12597"/>
                      <a:pt x="34426" y="14335"/>
                      <a:pt x="34426" y="15964"/>
                    </a:cubicBezTo>
                    <a:cubicBezTo>
                      <a:pt x="34426" y="20851"/>
                      <a:pt x="33014" y="24869"/>
                      <a:pt x="30082" y="28018"/>
                    </a:cubicBezTo>
                    <a:cubicBezTo>
                      <a:pt x="27150" y="31168"/>
                      <a:pt x="23132" y="32797"/>
                      <a:pt x="18027" y="32797"/>
                    </a:cubicBezTo>
                    <a:cubicBezTo>
                      <a:pt x="15530" y="32797"/>
                      <a:pt x="13140" y="32362"/>
                      <a:pt x="11077" y="31494"/>
                    </a:cubicBezTo>
                    <a:cubicBezTo>
                      <a:pt x="9557" y="33123"/>
                      <a:pt x="8796" y="34752"/>
                      <a:pt x="8796" y="36163"/>
                    </a:cubicBezTo>
                    <a:cubicBezTo>
                      <a:pt x="8796" y="37466"/>
                      <a:pt x="9122" y="38335"/>
                      <a:pt x="9665" y="38878"/>
                    </a:cubicBezTo>
                    <a:cubicBezTo>
                      <a:pt x="10317" y="39421"/>
                      <a:pt x="11511" y="39856"/>
                      <a:pt x="13249" y="40073"/>
                    </a:cubicBezTo>
                    <a:cubicBezTo>
                      <a:pt x="14987" y="40290"/>
                      <a:pt x="17919" y="40399"/>
                      <a:pt x="21937" y="40399"/>
                    </a:cubicBezTo>
                    <a:cubicBezTo>
                      <a:pt x="25955" y="40399"/>
                      <a:pt x="29322" y="40724"/>
                      <a:pt x="31711" y="41485"/>
                    </a:cubicBezTo>
                    <a:close/>
                    <a:moveTo>
                      <a:pt x="24652" y="64616"/>
                    </a:moveTo>
                    <a:cubicBezTo>
                      <a:pt x="26607" y="63639"/>
                      <a:pt x="28127" y="62336"/>
                      <a:pt x="29213" y="60598"/>
                    </a:cubicBezTo>
                    <a:cubicBezTo>
                      <a:pt x="30299" y="58860"/>
                      <a:pt x="30733" y="57123"/>
                      <a:pt x="30733" y="55168"/>
                    </a:cubicBezTo>
                    <a:cubicBezTo>
                      <a:pt x="30733" y="53322"/>
                      <a:pt x="30299" y="52019"/>
                      <a:pt x="29539" y="51041"/>
                    </a:cubicBezTo>
                    <a:cubicBezTo>
                      <a:pt x="28779" y="50064"/>
                      <a:pt x="27258" y="49412"/>
                      <a:pt x="25086" y="48869"/>
                    </a:cubicBezTo>
                    <a:cubicBezTo>
                      <a:pt x="22914" y="48326"/>
                      <a:pt x="19765" y="48218"/>
                      <a:pt x="15638" y="48218"/>
                    </a:cubicBezTo>
                    <a:cubicBezTo>
                      <a:pt x="14226" y="48218"/>
                      <a:pt x="12597" y="48218"/>
                      <a:pt x="10751" y="48001"/>
                    </a:cubicBezTo>
                    <a:cubicBezTo>
                      <a:pt x="9557" y="49087"/>
                      <a:pt x="8796" y="50173"/>
                      <a:pt x="8362" y="51367"/>
                    </a:cubicBezTo>
                    <a:cubicBezTo>
                      <a:pt x="7928" y="52562"/>
                      <a:pt x="7710" y="54082"/>
                      <a:pt x="7710" y="55711"/>
                    </a:cubicBezTo>
                    <a:cubicBezTo>
                      <a:pt x="7710" y="59186"/>
                      <a:pt x="8471" y="61793"/>
                      <a:pt x="10100" y="63422"/>
                    </a:cubicBezTo>
                    <a:cubicBezTo>
                      <a:pt x="11620" y="65159"/>
                      <a:pt x="14226" y="65919"/>
                      <a:pt x="17919" y="65919"/>
                    </a:cubicBezTo>
                    <a:cubicBezTo>
                      <a:pt x="20417" y="65919"/>
                      <a:pt x="22697" y="65376"/>
                      <a:pt x="24652" y="64399"/>
                    </a:cubicBezTo>
                    <a:close/>
                    <a:moveTo>
                      <a:pt x="11511" y="7602"/>
                    </a:moveTo>
                    <a:cubicBezTo>
                      <a:pt x="10317" y="9665"/>
                      <a:pt x="9665" y="12272"/>
                      <a:pt x="9665" y="15204"/>
                    </a:cubicBezTo>
                    <a:cubicBezTo>
                      <a:pt x="9665" y="19331"/>
                      <a:pt x="10534" y="22480"/>
                      <a:pt x="12163" y="24760"/>
                    </a:cubicBezTo>
                    <a:cubicBezTo>
                      <a:pt x="13792" y="27041"/>
                      <a:pt x="16073" y="28127"/>
                      <a:pt x="19005" y="28127"/>
                    </a:cubicBezTo>
                    <a:cubicBezTo>
                      <a:pt x="21068" y="28127"/>
                      <a:pt x="22697" y="27258"/>
                      <a:pt x="24000" y="25303"/>
                    </a:cubicBezTo>
                    <a:cubicBezTo>
                      <a:pt x="25303" y="23349"/>
                      <a:pt x="25846" y="20851"/>
                      <a:pt x="25846" y="17484"/>
                    </a:cubicBezTo>
                    <a:cubicBezTo>
                      <a:pt x="25846" y="13792"/>
                      <a:pt x="25086" y="10751"/>
                      <a:pt x="23457" y="8254"/>
                    </a:cubicBezTo>
                    <a:cubicBezTo>
                      <a:pt x="21828" y="5756"/>
                      <a:pt x="19656" y="4561"/>
                      <a:pt x="16833" y="4561"/>
                    </a:cubicBezTo>
                    <a:cubicBezTo>
                      <a:pt x="14552" y="4561"/>
                      <a:pt x="12815" y="5647"/>
                      <a:pt x="11511" y="7710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2" name="Dowolny kształt: kształt 31">
                <a:extLst>
                  <a:ext uri="{FF2B5EF4-FFF2-40B4-BE49-F238E27FC236}">
                    <a16:creationId xmlns:a16="http://schemas.microsoft.com/office/drawing/2014/main" id="{CA3C6157-9D80-3759-E994-E3B5A1638CF2}"/>
                  </a:ext>
                </a:extLst>
              </p:cNvPr>
              <p:cNvSpPr/>
              <p:nvPr/>
            </p:nvSpPr>
            <p:spPr>
              <a:xfrm>
                <a:off x="737275" y="792269"/>
                <a:ext cx="35728" cy="47457"/>
              </a:xfrm>
              <a:custGeom>
                <a:avLst/>
                <a:gdLst>
                  <a:gd name="connsiteX0" fmla="*/ 34643 w 35728"/>
                  <a:gd name="connsiteY0" fmla="*/ 37466 h 47457"/>
                  <a:gd name="connsiteX1" fmla="*/ 35403 w 35728"/>
                  <a:gd name="connsiteY1" fmla="*/ 39204 h 47457"/>
                  <a:gd name="connsiteX2" fmla="*/ 28344 w 35728"/>
                  <a:gd name="connsiteY2" fmla="*/ 45503 h 47457"/>
                  <a:gd name="connsiteX3" fmla="*/ 19222 w 35728"/>
                  <a:gd name="connsiteY3" fmla="*/ 47458 h 47457"/>
                  <a:gd name="connsiteX4" fmla="*/ 8688 w 35728"/>
                  <a:gd name="connsiteY4" fmla="*/ 44308 h 47457"/>
                  <a:gd name="connsiteX5" fmla="*/ 2172 w 35728"/>
                  <a:gd name="connsiteY5" fmla="*/ 35729 h 47457"/>
                  <a:gd name="connsiteX6" fmla="*/ 0 w 35728"/>
                  <a:gd name="connsiteY6" fmla="*/ 23674 h 47457"/>
                  <a:gd name="connsiteX7" fmla="*/ 2281 w 35728"/>
                  <a:gd name="connsiteY7" fmla="*/ 11837 h 47457"/>
                  <a:gd name="connsiteX8" fmla="*/ 8905 w 35728"/>
                  <a:gd name="connsiteY8" fmla="*/ 3258 h 47457"/>
                  <a:gd name="connsiteX9" fmla="*/ 18788 w 35728"/>
                  <a:gd name="connsiteY9" fmla="*/ 0 h 47457"/>
                  <a:gd name="connsiteX10" fmla="*/ 31059 w 35728"/>
                  <a:gd name="connsiteY10" fmla="*/ 5647 h 47457"/>
                  <a:gd name="connsiteX11" fmla="*/ 35729 w 35728"/>
                  <a:gd name="connsiteY11" fmla="*/ 20634 h 47457"/>
                  <a:gd name="connsiteX12" fmla="*/ 34426 w 35728"/>
                  <a:gd name="connsiteY12" fmla="*/ 24000 h 47457"/>
                  <a:gd name="connsiteX13" fmla="*/ 9014 w 35728"/>
                  <a:gd name="connsiteY13" fmla="*/ 24543 h 47457"/>
                  <a:gd name="connsiteX14" fmla="*/ 12489 w 35728"/>
                  <a:gd name="connsiteY14" fmla="*/ 37032 h 47457"/>
                  <a:gd name="connsiteX15" fmla="*/ 22154 w 35728"/>
                  <a:gd name="connsiteY15" fmla="*/ 41919 h 47457"/>
                  <a:gd name="connsiteX16" fmla="*/ 28127 w 35728"/>
                  <a:gd name="connsiteY16" fmla="*/ 40399 h 47457"/>
                  <a:gd name="connsiteX17" fmla="*/ 33231 w 35728"/>
                  <a:gd name="connsiteY17" fmla="*/ 36163 h 47457"/>
                  <a:gd name="connsiteX18" fmla="*/ 34643 w 35728"/>
                  <a:gd name="connsiteY18" fmla="*/ 37575 h 47457"/>
                  <a:gd name="connsiteX19" fmla="*/ 11729 w 35728"/>
                  <a:gd name="connsiteY19" fmla="*/ 8145 h 47457"/>
                  <a:gd name="connsiteX20" fmla="*/ 8796 w 35728"/>
                  <a:gd name="connsiteY20" fmla="*/ 19548 h 47457"/>
                  <a:gd name="connsiteX21" fmla="*/ 26281 w 35728"/>
                  <a:gd name="connsiteY21" fmla="*/ 19548 h 47457"/>
                  <a:gd name="connsiteX22" fmla="*/ 24000 w 35728"/>
                  <a:gd name="connsiteY22" fmla="*/ 8796 h 47457"/>
                  <a:gd name="connsiteX23" fmla="*/ 17810 w 35728"/>
                  <a:gd name="connsiteY23" fmla="*/ 4778 h 47457"/>
                  <a:gd name="connsiteX24" fmla="*/ 11620 w 35728"/>
                  <a:gd name="connsiteY24" fmla="*/ 8145 h 4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728" h="47457">
                    <a:moveTo>
                      <a:pt x="34643" y="37466"/>
                    </a:moveTo>
                    <a:cubicBezTo>
                      <a:pt x="35077" y="38118"/>
                      <a:pt x="35403" y="38661"/>
                      <a:pt x="35403" y="39204"/>
                    </a:cubicBezTo>
                    <a:cubicBezTo>
                      <a:pt x="33340" y="42136"/>
                      <a:pt x="30951" y="44200"/>
                      <a:pt x="28344" y="45503"/>
                    </a:cubicBezTo>
                    <a:cubicBezTo>
                      <a:pt x="25738" y="46806"/>
                      <a:pt x="22697" y="47458"/>
                      <a:pt x="19222" y="47458"/>
                    </a:cubicBezTo>
                    <a:cubicBezTo>
                      <a:pt x="15095" y="47458"/>
                      <a:pt x="11511" y="46372"/>
                      <a:pt x="8688" y="44308"/>
                    </a:cubicBezTo>
                    <a:cubicBezTo>
                      <a:pt x="5756" y="42245"/>
                      <a:pt x="3692" y="39421"/>
                      <a:pt x="2172" y="35729"/>
                    </a:cubicBezTo>
                    <a:cubicBezTo>
                      <a:pt x="760" y="32145"/>
                      <a:pt x="0" y="28127"/>
                      <a:pt x="0" y="23674"/>
                    </a:cubicBezTo>
                    <a:cubicBezTo>
                      <a:pt x="0" y="19222"/>
                      <a:pt x="760" y="15421"/>
                      <a:pt x="2281" y="11837"/>
                    </a:cubicBezTo>
                    <a:cubicBezTo>
                      <a:pt x="3801" y="8254"/>
                      <a:pt x="5973" y="5430"/>
                      <a:pt x="8905" y="3258"/>
                    </a:cubicBezTo>
                    <a:cubicBezTo>
                      <a:pt x="11837" y="1086"/>
                      <a:pt x="15095" y="0"/>
                      <a:pt x="18788" y="0"/>
                    </a:cubicBezTo>
                    <a:cubicBezTo>
                      <a:pt x="24326" y="0"/>
                      <a:pt x="28453" y="1846"/>
                      <a:pt x="31059" y="5647"/>
                    </a:cubicBezTo>
                    <a:cubicBezTo>
                      <a:pt x="33774" y="9448"/>
                      <a:pt x="35295" y="14444"/>
                      <a:pt x="35729" y="20634"/>
                    </a:cubicBezTo>
                    <a:cubicBezTo>
                      <a:pt x="35512" y="21937"/>
                      <a:pt x="35077" y="23131"/>
                      <a:pt x="34426" y="24000"/>
                    </a:cubicBezTo>
                    <a:cubicBezTo>
                      <a:pt x="23783" y="24000"/>
                      <a:pt x="15312" y="24217"/>
                      <a:pt x="9014" y="24543"/>
                    </a:cubicBezTo>
                    <a:cubicBezTo>
                      <a:pt x="9339" y="29647"/>
                      <a:pt x="10425" y="33774"/>
                      <a:pt x="12489" y="37032"/>
                    </a:cubicBezTo>
                    <a:cubicBezTo>
                      <a:pt x="14552" y="40290"/>
                      <a:pt x="17702" y="41919"/>
                      <a:pt x="22154" y="41919"/>
                    </a:cubicBezTo>
                    <a:cubicBezTo>
                      <a:pt x="24218" y="41919"/>
                      <a:pt x="26172" y="41485"/>
                      <a:pt x="28127" y="40399"/>
                    </a:cubicBezTo>
                    <a:cubicBezTo>
                      <a:pt x="30082" y="39313"/>
                      <a:pt x="31711" y="38009"/>
                      <a:pt x="33231" y="36163"/>
                    </a:cubicBezTo>
                    <a:cubicBezTo>
                      <a:pt x="33666" y="36489"/>
                      <a:pt x="34209" y="36924"/>
                      <a:pt x="34643" y="37575"/>
                    </a:cubicBezTo>
                    <a:close/>
                    <a:moveTo>
                      <a:pt x="11729" y="8145"/>
                    </a:moveTo>
                    <a:cubicBezTo>
                      <a:pt x="9991" y="10425"/>
                      <a:pt x="9014" y="14226"/>
                      <a:pt x="8796" y="19548"/>
                    </a:cubicBezTo>
                    <a:lnTo>
                      <a:pt x="26281" y="19548"/>
                    </a:lnTo>
                    <a:cubicBezTo>
                      <a:pt x="26281" y="15095"/>
                      <a:pt x="25521" y="11511"/>
                      <a:pt x="24000" y="8796"/>
                    </a:cubicBezTo>
                    <a:cubicBezTo>
                      <a:pt x="22480" y="6082"/>
                      <a:pt x="20417" y="4778"/>
                      <a:pt x="17810" y="4778"/>
                    </a:cubicBezTo>
                    <a:cubicBezTo>
                      <a:pt x="15421" y="4778"/>
                      <a:pt x="13358" y="5864"/>
                      <a:pt x="11620" y="8145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  <p:sp>
            <p:nvSpPr>
              <p:cNvPr id="33" name="Dowolny kształt: kształt 32">
                <a:extLst>
                  <a:ext uri="{FF2B5EF4-FFF2-40B4-BE49-F238E27FC236}">
                    <a16:creationId xmlns:a16="http://schemas.microsoft.com/office/drawing/2014/main" id="{574B1CAD-914B-700A-6E74-7274C0054789}"/>
                  </a:ext>
                </a:extLst>
              </p:cNvPr>
              <p:cNvSpPr/>
              <p:nvPr/>
            </p:nvSpPr>
            <p:spPr>
              <a:xfrm>
                <a:off x="778651" y="777066"/>
                <a:ext cx="27584" cy="62444"/>
              </a:xfrm>
              <a:custGeom>
                <a:avLst/>
                <a:gdLst>
                  <a:gd name="connsiteX0" fmla="*/ 9014 w 27584"/>
                  <a:gd name="connsiteY0" fmla="*/ 59621 h 62444"/>
                  <a:gd name="connsiteX1" fmla="*/ 6516 w 27584"/>
                  <a:gd name="connsiteY1" fmla="*/ 49847 h 62444"/>
                  <a:gd name="connsiteX2" fmla="*/ 6516 w 27584"/>
                  <a:gd name="connsiteY2" fmla="*/ 22806 h 62444"/>
                  <a:gd name="connsiteX3" fmla="*/ 0 w 27584"/>
                  <a:gd name="connsiteY3" fmla="*/ 21503 h 62444"/>
                  <a:gd name="connsiteX4" fmla="*/ 869 w 27584"/>
                  <a:gd name="connsiteY4" fmla="*/ 17159 h 62444"/>
                  <a:gd name="connsiteX5" fmla="*/ 6625 w 27584"/>
                  <a:gd name="connsiteY5" fmla="*/ 17159 h 62444"/>
                  <a:gd name="connsiteX6" fmla="*/ 6625 w 27584"/>
                  <a:gd name="connsiteY6" fmla="*/ 4018 h 62444"/>
                  <a:gd name="connsiteX7" fmla="*/ 13358 w 27584"/>
                  <a:gd name="connsiteY7" fmla="*/ 0 h 62444"/>
                  <a:gd name="connsiteX8" fmla="*/ 14552 w 27584"/>
                  <a:gd name="connsiteY8" fmla="*/ 1303 h 62444"/>
                  <a:gd name="connsiteX9" fmla="*/ 14878 w 27584"/>
                  <a:gd name="connsiteY9" fmla="*/ 5104 h 62444"/>
                  <a:gd name="connsiteX10" fmla="*/ 14878 w 27584"/>
                  <a:gd name="connsiteY10" fmla="*/ 17050 h 62444"/>
                  <a:gd name="connsiteX11" fmla="*/ 26715 w 27584"/>
                  <a:gd name="connsiteY11" fmla="*/ 17050 h 62444"/>
                  <a:gd name="connsiteX12" fmla="*/ 25847 w 27584"/>
                  <a:gd name="connsiteY12" fmla="*/ 21394 h 62444"/>
                  <a:gd name="connsiteX13" fmla="*/ 14878 w 27584"/>
                  <a:gd name="connsiteY13" fmla="*/ 22697 h 62444"/>
                  <a:gd name="connsiteX14" fmla="*/ 14878 w 27584"/>
                  <a:gd name="connsiteY14" fmla="*/ 47675 h 62444"/>
                  <a:gd name="connsiteX15" fmla="*/ 20199 w 27584"/>
                  <a:gd name="connsiteY15" fmla="*/ 57231 h 62444"/>
                  <a:gd name="connsiteX16" fmla="*/ 23457 w 27584"/>
                  <a:gd name="connsiteY16" fmla="*/ 56580 h 62444"/>
                  <a:gd name="connsiteX17" fmla="*/ 26172 w 27584"/>
                  <a:gd name="connsiteY17" fmla="*/ 54734 h 62444"/>
                  <a:gd name="connsiteX18" fmla="*/ 27584 w 27584"/>
                  <a:gd name="connsiteY18" fmla="*/ 57992 h 62444"/>
                  <a:gd name="connsiteX19" fmla="*/ 23023 w 27584"/>
                  <a:gd name="connsiteY19" fmla="*/ 61141 h 62444"/>
                  <a:gd name="connsiteX20" fmla="*/ 17267 w 27584"/>
                  <a:gd name="connsiteY20" fmla="*/ 62444 h 62444"/>
                  <a:gd name="connsiteX21" fmla="*/ 9231 w 27584"/>
                  <a:gd name="connsiteY21" fmla="*/ 59403 h 6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584" h="62444">
                    <a:moveTo>
                      <a:pt x="9014" y="59621"/>
                    </a:moveTo>
                    <a:cubicBezTo>
                      <a:pt x="7276" y="57557"/>
                      <a:pt x="6516" y="54299"/>
                      <a:pt x="6516" y="49847"/>
                    </a:cubicBezTo>
                    <a:lnTo>
                      <a:pt x="6516" y="22806"/>
                    </a:lnTo>
                    <a:cubicBezTo>
                      <a:pt x="4670" y="22154"/>
                      <a:pt x="2498" y="21720"/>
                      <a:pt x="0" y="21503"/>
                    </a:cubicBezTo>
                    <a:cubicBezTo>
                      <a:pt x="0" y="19982"/>
                      <a:pt x="326" y="18462"/>
                      <a:pt x="869" y="17159"/>
                    </a:cubicBezTo>
                    <a:lnTo>
                      <a:pt x="6625" y="17159"/>
                    </a:lnTo>
                    <a:lnTo>
                      <a:pt x="6625" y="4018"/>
                    </a:lnTo>
                    <a:cubicBezTo>
                      <a:pt x="9014" y="3258"/>
                      <a:pt x="11186" y="1955"/>
                      <a:pt x="13358" y="0"/>
                    </a:cubicBezTo>
                    <a:cubicBezTo>
                      <a:pt x="14009" y="326"/>
                      <a:pt x="14335" y="760"/>
                      <a:pt x="14552" y="1303"/>
                    </a:cubicBezTo>
                    <a:cubicBezTo>
                      <a:pt x="14769" y="1846"/>
                      <a:pt x="14878" y="3149"/>
                      <a:pt x="14878" y="5104"/>
                    </a:cubicBezTo>
                    <a:lnTo>
                      <a:pt x="14878" y="17050"/>
                    </a:lnTo>
                    <a:lnTo>
                      <a:pt x="26715" y="17050"/>
                    </a:lnTo>
                    <a:cubicBezTo>
                      <a:pt x="26715" y="18462"/>
                      <a:pt x="26389" y="19874"/>
                      <a:pt x="25847" y="21394"/>
                    </a:cubicBezTo>
                    <a:cubicBezTo>
                      <a:pt x="21394" y="21611"/>
                      <a:pt x="17702" y="22046"/>
                      <a:pt x="14878" y="22697"/>
                    </a:cubicBezTo>
                    <a:lnTo>
                      <a:pt x="14878" y="47675"/>
                    </a:lnTo>
                    <a:cubicBezTo>
                      <a:pt x="14878" y="54082"/>
                      <a:pt x="16616" y="57231"/>
                      <a:pt x="20199" y="57231"/>
                    </a:cubicBezTo>
                    <a:cubicBezTo>
                      <a:pt x="21394" y="57231"/>
                      <a:pt x="22480" y="57014"/>
                      <a:pt x="23457" y="56580"/>
                    </a:cubicBezTo>
                    <a:cubicBezTo>
                      <a:pt x="24435" y="56145"/>
                      <a:pt x="25303" y="55602"/>
                      <a:pt x="26172" y="54734"/>
                    </a:cubicBezTo>
                    <a:cubicBezTo>
                      <a:pt x="26932" y="55711"/>
                      <a:pt x="27367" y="56797"/>
                      <a:pt x="27584" y="57992"/>
                    </a:cubicBezTo>
                    <a:cubicBezTo>
                      <a:pt x="26607" y="59295"/>
                      <a:pt x="25086" y="60272"/>
                      <a:pt x="23023" y="61141"/>
                    </a:cubicBezTo>
                    <a:cubicBezTo>
                      <a:pt x="21068" y="62010"/>
                      <a:pt x="19113" y="62444"/>
                      <a:pt x="17267" y="62444"/>
                    </a:cubicBezTo>
                    <a:cubicBezTo>
                      <a:pt x="13683" y="62444"/>
                      <a:pt x="10968" y="61467"/>
                      <a:pt x="9231" y="59403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4" name="Dowolny kształt: kształt 33">
                <a:extLst>
                  <a:ext uri="{FF2B5EF4-FFF2-40B4-BE49-F238E27FC236}">
                    <a16:creationId xmlns:a16="http://schemas.microsoft.com/office/drawing/2014/main" id="{175273D6-3AB6-F9F4-FDB4-B68D28E6E669}"/>
                  </a:ext>
                </a:extLst>
              </p:cNvPr>
              <p:cNvSpPr/>
              <p:nvPr/>
            </p:nvSpPr>
            <p:spPr>
              <a:xfrm>
                <a:off x="811557" y="767400"/>
                <a:ext cx="48000" cy="71783"/>
              </a:xfrm>
              <a:custGeom>
                <a:avLst/>
                <a:gdLst>
                  <a:gd name="connsiteX0" fmla="*/ 48001 w 48000"/>
                  <a:gd name="connsiteY0" fmla="*/ 71675 h 71783"/>
                  <a:gd name="connsiteX1" fmla="*/ 38118 w 48000"/>
                  <a:gd name="connsiteY1" fmla="*/ 71349 h 71783"/>
                  <a:gd name="connsiteX2" fmla="*/ 29104 w 48000"/>
                  <a:gd name="connsiteY2" fmla="*/ 71566 h 71783"/>
                  <a:gd name="connsiteX3" fmla="*/ 27258 w 48000"/>
                  <a:gd name="connsiteY3" fmla="*/ 71566 h 71783"/>
                  <a:gd name="connsiteX4" fmla="*/ 27693 w 48000"/>
                  <a:gd name="connsiteY4" fmla="*/ 67331 h 71783"/>
                  <a:gd name="connsiteX5" fmla="*/ 32471 w 48000"/>
                  <a:gd name="connsiteY5" fmla="*/ 65485 h 71783"/>
                  <a:gd name="connsiteX6" fmla="*/ 33883 w 48000"/>
                  <a:gd name="connsiteY6" fmla="*/ 58752 h 71783"/>
                  <a:gd name="connsiteX7" fmla="*/ 33883 w 48000"/>
                  <a:gd name="connsiteY7" fmla="*/ 43657 h 71783"/>
                  <a:gd name="connsiteX8" fmla="*/ 31602 w 48000"/>
                  <a:gd name="connsiteY8" fmla="*/ 34317 h 71783"/>
                  <a:gd name="connsiteX9" fmla="*/ 25412 w 48000"/>
                  <a:gd name="connsiteY9" fmla="*/ 31494 h 71783"/>
                  <a:gd name="connsiteX10" fmla="*/ 20525 w 48000"/>
                  <a:gd name="connsiteY10" fmla="*/ 33231 h 71783"/>
                  <a:gd name="connsiteX11" fmla="*/ 16616 w 48000"/>
                  <a:gd name="connsiteY11" fmla="*/ 38770 h 71783"/>
                  <a:gd name="connsiteX12" fmla="*/ 15095 w 48000"/>
                  <a:gd name="connsiteY12" fmla="*/ 48218 h 71783"/>
                  <a:gd name="connsiteX13" fmla="*/ 15095 w 48000"/>
                  <a:gd name="connsiteY13" fmla="*/ 58860 h 71783"/>
                  <a:gd name="connsiteX14" fmla="*/ 16507 w 48000"/>
                  <a:gd name="connsiteY14" fmla="*/ 65702 h 71783"/>
                  <a:gd name="connsiteX15" fmla="*/ 21394 w 48000"/>
                  <a:gd name="connsiteY15" fmla="*/ 67548 h 71783"/>
                  <a:gd name="connsiteX16" fmla="*/ 21828 w 48000"/>
                  <a:gd name="connsiteY16" fmla="*/ 71784 h 71783"/>
                  <a:gd name="connsiteX17" fmla="*/ 10968 w 48000"/>
                  <a:gd name="connsiteY17" fmla="*/ 71458 h 71783"/>
                  <a:gd name="connsiteX18" fmla="*/ 109 w 48000"/>
                  <a:gd name="connsiteY18" fmla="*/ 71784 h 71783"/>
                  <a:gd name="connsiteX19" fmla="*/ 543 w 48000"/>
                  <a:gd name="connsiteY19" fmla="*/ 67548 h 71783"/>
                  <a:gd name="connsiteX20" fmla="*/ 5430 w 48000"/>
                  <a:gd name="connsiteY20" fmla="*/ 65702 h 71783"/>
                  <a:gd name="connsiteX21" fmla="*/ 6842 w 48000"/>
                  <a:gd name="connsiteY21" fmla="*/ 58860 h 71783"/>
                  <a:gd name="connsiteX22" fmla="*/ 6842 w 48000"/>
                  <a:gd name="connsiteY22" fmla="*/ 14226 h 71783"/>
                  <a:gd name="connsiteX23" fmla="*/ 6407 w 48000"/>
                  <a:gd name="connsiteY23" fmla="*/ 10100 h 71783"/>
                  <a:gd name="connsiteX24" fmla="*/ 4452 w 48000"/>
                  <a:gd name="connsiteY24" fmla="*/ 7819 h 71783"/>
                  <a:gd name="connsiteX25" fmla="*/ 0 w 48000"/>
                  <a:gd name="connsiteY25" fmla="*/ 7059 h 71783"/>
                  <a:gd name="connsiteX26" fmla="*/ 869 w 48000"/>
                  <a:gd name="connsiteY26" fmla="*/ 3367 h 71783"/>
                  <a:gd name="connsiteX27" fmla="*/ 7276 w 48000"/>
                  <a:gd name="connsiteY27" fmla="*/ 2281 h 71783"/>
                  <a:gd name="connsiteX28" fmla="*/ 13032 w 48000"/>
                  <a:gd name="connsiteY28" fmla="*/ 0 h 71783"/>
                  <a:gd name="connsiteX29" fmla="*/ 14987 w 48000"/>
                  <a:gd name="connsiteY29" fmla="*/ 4018 h 71783"/>
                  <a:gd name="connsiteX30" fmla="*/ 14987 w 48000"/>
                  <a:gd name="connsiteY30" fmla="*/ 29322 h 71783"/>
                  <a:gd name="connsiteX31" fmla="*/ 14335 w 48000"/>
                  <a:gd name="connsiteY31" fmla="*/ 35186 h 71783"/>
                  <a:gd name="connsiteX32" fmla="*/ 14878 w 48000"/>
                  <a:gd name="connsiteY32" fmla="*/ 34100 h 71783"/>
                  <a:gd name="connsiteX33" fmla="*/ 15747 w 48000"/>
                  <a:gd name="connsiteY33" fmla="*/ 32580 h 71783"/>
                  <a:gd name="connsiteX34" fmla="*/ 21068 w 48000"/>
                  <a:gd name="connsiteY34" fmla="*/ 27584 h 71783"/>
                  <a:gd name="connsiteX35" fmla="*/ 28887 w 48000"/>
                  <a:gd name="connsiteY35" fmla="*/ 25412 h 71783"/>
                  <a:gd name="connsiteX36" fmla="*/ 38227 w 48000"/>
                  <a:gd name="connsiteY36" fmla="*/ 29322 h 71783"/>
                  <a:gd name="connsiteX37" fmla="*/ 41810 w 48000"/>
                  <a:gd name="connsiteY37" fmla="*/ 41702 h 71783"/>
                  <a:gd name="connsiteX38" fmla="*/ 41810 w 48000"/>
                  <a:gd name="connsiteY38" fmla="*/ 58860 h 71783"/>
                  <a:gd name="connsiteX39" fmla="*/ 43114 w 48000"/>
                  <a:gd name="connsiteY39" fmla="*/ 65702 h 71783"/>
                  <a:gd name="connsiteX40" fmla="*/ 47240 w 48000"/>
                  <a:gd name="connsiteY40" fmla="*/ 67548 h 71783"/>
                  <a:gd name="connsiteX41" fmla="*/ 47675 w 48000"/>
                  <a:gd name="connsiteY41" fmla="*/ 71784 h 7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000" h="71783">
                    <a:moveTo>
                      <a:pt x="48001" y="71675"/>
                    </a:moveTo>
                    <a:cubicBezTo>
                      <a:pt x="45394" y="71458"/>
                      <a:pt x="42136" y="71349"/>
                      <a:pt x="38118" y="71349"/>
                    </a:cubicBezTo>
                    <a:cubicBezTo>
                      <a:pt x="35620" y="71349"/>
                      <a:pt x="32688" y="71349"/>
                      <a:pt x="29104" y="71566"/>
                    </a:cubicBezTo>
                    <a:cubicBezTo>
                      <a:pt x="28670" y="71566"/>
                      <a:pt x="28018" y="71566"/>
                      <a:pt x="27258" y="71566"/>
                    </a:cubicBezTo>
                    <a:cubicBezTo>
                      <a:pt x="27258" y="69612"/>
                      <a:pt x="27367" y="68200"/>
                      <a:pt x="27693" y="67331"/>
                    </a:cubicBezTo>
                    <a:cubicBezTo>
                      <a:pt x="29973" y="67331"/>
                      <a:pt x="31494" y="66679"/>
                      <a:pt x="32471" y="65485"/>
                    </a:cubicBezTo>
                    <a:cubicBezTo>
                      <a:pt x="33448" y="64182"/>
                      <a:pt x="33883" y="62010"/>
                      <a:pt x="33883" y="58752"/>
                    </a:cubicBezTo>
                    <a:lnTo>
                      <a:pt x="33883" y="43657"/>
                    </a:lnTo>
                    <a:cubicBezTo>
                      <a:pt x="33883" y="39313"/>
                      <a:pt x="33123" y="36163"/>
                      <a:pt x="31602" y="34317"/>
                    </a:cubicBezTo>
                    <a:cubicBezTo>
                      <a:pt x="30082" y="32471"/>
                      <a:pt x="28018" y="31494"/>
                      <a:pt x="25412" y="31494"/>
                    </a:cubicBezTo>
                    <a:cubicBezTo>
                      <a:pt x="23674" y="31494"/>
                      <a:pt x="22045" y="32037"/>
                      <a:pt x="20525" y="33231"/>
                    </a:cubicBezTo>
                    <a:cubicBezTo>
                      <a:pt x="19005" y="34317"/>
                      <a:pt x="17702" y="36163"/>
                      <a:pt x="16616" y="38770"/>
                    </a:cubicBezTo>
                    <a:cubicBezTo>
                      <a:pt x="15530" y="41376"/>
                      <a:pt x="15095" y="44417"/>
                      <a:pt x="15095" y="48218"/>
                    </a:cubicBezTo>
                    <a:lnTo>
                      <a:pt x="15095" y="58860"/>
                    </a:lnTo>
                    <a:cubicBezTo>
                      <a:pt x="15095" y="62227"/>
                      <a:pt x="15530" y="64508"/>
                      <a:pt x="16507" y="65702"/>
                    </a:cubicBezTo>
                    <a:cubicBezTo>
                      <a:pt x="17484" y="66897"/>
                      <a:pt x="19005" y="67548"/>
                      <a:pt x="21394" y="67548"/>
                    </a:cubicBezTo>
                    <a:cubicBezTo>
                      <a:pt x="21720" y="68526"/>
                      <a:pt x="21828" y="69937"/>
                      <a:pt x="21828" y="71784"/>
                    </a:cubicBezTo>
                    <a:cubicBezTo>
                      <a:pt x="16724" y="71566"/>
                      <a:pt x="13140" y="71458"/>
                      <a:pt x="10968" y="71458"/>
                    </a:cubicBezTo>
                    <a:cubicBezTo>
                      <a:pt x="6407" y="71458"/>
                      <a:pt x="2824" y="71458"/>
                      <a:pt x="109" y="71784"/>
                    </a:cubicBezTo>
                    <a:cubicBezTo>
                      <a:pt x="109" y="69829"/>
                      <a:pt x="217" y="68417"/>
                      <a:pt x="543" y="67548"/>
                    </a:cubicBezTo>
                    <a:cubicBezTo>
                      <a:pt x="2932" y="67548"/>
                      <a:pt x="4561" y="66897"/>
                      <a:pt x="5430" y="65702"/>
                    </a:cubicBezTo>
                    <a:cubicBezTo>
                      <a:pt x="6299" y="64508"/>
                      <a:pt x="6842" y="62227"/>
                      <a:pt x="6842" y="58860"/>
                    </a:cubicBezTo>
                    <a:lnTo>
                      <a:pt x="6842" y="14226"/>
                    </a:lnTo>
                    <a:cubicBezTo>
                      <a:pt x="6842" y="12489"/>
                      <a:pt x="6733" y="11186"/>
                      <a:pt x="6407" y="10100"/>
                    </a:cubicBezTo>
                    <a:cubicBezTo>
                      <a:pt x="6081" y="9122"/>
                      <a:pt x="5430" y="8362"/>
                      <a:pt x="4452" y="7819"/>
                    </a:cubicBezTo>
                    <a:cubicBezTo>
                      <a:pt x="3475" y="7276"/>
                      <a:pt x="1955" y="7059"/>
                      <a:pt x="0" y="7059"/>
                    </a:cubicBezTo>
                    <a:cubicBezTo>
                      <a:pt x="0" y="5539"/>
                      <a:pt x="326" y="4344"/>
                      <a:pt x="869" y="3367"/>
                    </a:cubicBezTo>
                    <a:cubicBezTo>
                      <a:pt x="2389" y="3367"/>
                      <a:pt x="4561" y="3041"/>
                      <a:pt x="7276" y="2281"/>
                    </a:cubicBezTo>
                    <a:cubicBezTo>
                      <a:pt x="9991" y="1520"/>
                      <a:pt x="11946" y="760"/>
                      <a:pt x="13032" y="0"/>
                    </a:cubicBezTo>
                    <a:cubicBezTo>
                      <a:pt x="14335" y="434"/>
                      <a:pt x="14987" y="1846"/>
                      <a:pt x="14987" y="4018"/>
                    </a:cubicBezTo>
                    <a:lnTo>
                      <a:pt x="14987" y="29322"/>
                    </a:lnTo>
                    <a:cubicBezTo>
                      <a:pt x="14987" y="31494"/>
                      <a:pt x="14769" y="33448"/>
                      <a:pt x="14335" y="35186"/>
                    </a:cubicBezTo>
                    <a:cubicBezTo>
                      <a:pt x="14444" y="34969"/>
                      <a:pt x="14661" y="34643"/>
                      <a:pt x="14878" y="34100"/>
                    </a:cubicBezTo>
                    <a:cubicBezTo>
                      <a:pt x="15095" y="33557"/>
                      <a:pt x="15421" y="33123"/>
                      <a:pt x="15747" y="32580"/>
                    </a:cubicBezTo>
                    <a:cubicBezTo>
                      <a:pt x="16941" y="30733"/>
                      <a:pt x="18679" y="29104"/>
                      <a:pt x="21068" y="27584"/>
                    </a:cubicBezTo>
                    <a:cubicBezTo>
                      <a:pt x="23349" y="26172"/>
                      <a:pt x="26064" y="25412"/>
                      <a:pt x="28887" y="25412"/>
                    </a:cubicBezTo>
                    <a:cubicBezTo>
                      <a:pt x="32688" y="25412"/>
                      <a:pt x="35837" y="26715"/>
                      <a:pt x="38227" y="29322"/>
                    </a:cubicBezTo>
                    <a:cubicBezTo>
                      <a:pt x="40616" y="31928"/>
                      <a:pt x="41810" y="36055"/>
                      <a:pt x="41810" y="41702"/>
                    </a:cubicBezTo>
                    <a:lnTo>
                      <a:pt x="41810" y="58860"/>
                    </a:lnTo>
                    <a:cubicBezTo>
                      <a:pt x="41810" y="62227"/>
                      <a:pt x="42245" y="64508"/>
                      <a:pt x="43114" y="65702"/>
                    </a:cubicBezTo>
                    <a:cubicBezTo>
                      <a:pt x="43982" y="66897"/>
                      <a:pt x="45286" y="67548"/>
                      <a:pt x="47240" y="67548"/>
                    </a:cubicBezTo>
                    <a:cubicBezTo>
                      <a:pt x="47566" y="68526"/>
                      <a:pt x="47675" y="69937"/>
                      <a:pt x="47675" y="71784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5" name="Dowolny kształt: kształt 34">
                <a:extLst>
                  <a:ext uri="{FF2B5EF4-FFF2-40B4-BE49-F238E27FC236}">
                    <a16:creationId xmlns:a16="http://schemas.microsoft.com/office/drawing/2014/main" id="{DB2E81D0-CB9F-EB47-0C24-93EA5B43101E}"/>
                  </a:ext>
                </a:extLst>
              </p:cNvPr>
              <p:cNvSpPr/>
              <p:nvPr/>
            </p:nvSpPr>
            <p:spPr>
              <a:xfrm>
                <a:off x="866508" y="792269"/>
                <a:ext cx="35728" cy="47457"/>
              </a:xfrm>
              <a:custGeom>
                <a:avLst/>
                <a:gdLst>
                  <a:gd name="connsiteX0" fmla="*/ 34643 w 35728"/>
                  <a:gd name="connsiteY0" fmla="*/ 37466 h 47457"/>
                  <a:gd name="connsiteX1" fmla="*/ 35403 w 35728"/>
                  <a:gd name="connsiteY1" fmla="*/ 39204 h 47457"/>
                  <a:gd name="connsiteX2" fmla="*/ 28344 w 35728"/>
                  <a:gd name="connsiteY2" fmla="*/ 45503 h 47457"/>
                  <a:gd name="connsiteX3" fmla="*/ 19222 w 35728"/>
                  <a:gd name="connsiteY3" fmla="*/ 47458 h 47457"/>
                  <a:gd name="connsiteX4" fmla="*/ 8688 w 35728"/>
                  <a:gd name="connsiteY4" fmla="*/ 44308 h 47457"/>
                  <a:gd name="connsiteX5" fmla="*/ 2172 w 35728"/>
                  <a:gd name="connsiteY5" fmla="*/ 35729 h 47457"/>
                  <a:gd name="connsiteX6" fmla="*/ 0 w 35728"/>
                  <a:gd name="connsiteY6" fmla="*/ 23674 h 47457"/>
                  <a:gd name="connsiteX7" fmla="*/ 2281 w 35728"/>
                  <a:gd name="connsiteY7" fmla="*/ 11837 h 47457"/>
                  <a:gd name="connsiteX8" fmla="*/ 8905 w 35728"/>
                  <a:gd name="connsiteY8" fmla="*/ 3258 h 47457"/>
                  <a:gd name="connsiteX9" fmla="*/ 18788 w 35728"/>
                  <a:gd name="connsiteY9" fmla="*/ 0 h 47457"/>
                  <a:gd name="connsiteX10" fmla="*/ 31059 w 35728"/>
                  <a:gd name="connsiteY10" fmla="*/ 5647 h 47457"/>
                  <a:gd name="connsiteX11" fmla="*/ 35729 w 35728"/>
                  <a:gd name="connsiteY11" fmla="*/ 20634 h 47457"/>
                  <a:gd name="connsiteX12" fmla="*/ 34426 w 35728"/>
                  <a:gd name="connsiteY12" fmla="*/ 24000 h 47457"/>
                  <a:gd name="connsiteX13" fmla="*/ 9014 w 35728"/>
                  <a:gd name="connsiteY13" fmla="*/ 24543 h 47457"/>
                  <a:gd name="connsiteX14" fmla="*/ 12489 w 35728"/>
                  <a:gd name="connsiteY14" fmla="*/ 37032 h 47457"/>
                  <a:gd name="connsiteX15" fmla="*/ 22154 w 35728"/>
                  <a:gd name="connsiteY15" fmla="*/ 41919 h 47457"/>
                  <a:gd name="connsiteX16" fmla="*/ 28127 w 35728"/>
                  <a:gd name="connsiteY16" fmla="*/ 40399 h 47457"/>
                  <a:gd name="connsiteX17" fmla="*/ 33231 w 35728"/>
                  <a:gd name="connsiteY17" fmla="*/ 36163 h 47457"/>
                  <a:gd name="connsiteX18" fmla="*/ 34643 w 35728"/>
                  <a:gd name="connsiteY18" fmla="*/ 37575 h 47457"/>
                  <a:gd name="connsiteX19" fmla="*/ 11729 w 35728"/>
                  <a:gd name="connsiteY19" fmla="*/ 8145 h 47457"/>
                  <a:gd name="connsiteX20" fmla="*/ 8796 w 35728"/>
                  <a:gd name="connsiteY20" fmla="*/ 19548 h 47457"/>
                  <a:gd name="connsiteX21" fmla="*/ 26281 w 35728"/>
                  <a:gd name="connsiteY21" fmla="*/ 19548 h 47457"/>
                  <a:gd name="connsiteX22" fmla="*/ 24000 w 35728"/>
                  <a:gd name="connsiteY22" fmla="*/ 8796 h 47457"/>
                  <a:gd name="connsiteX23" fmla="*/ 17810 w 35728"/>
                  <a:gd name="connsiteY23" fmla="*/ 4778 h 47457"/>
                  <a:gd name="connsiteX24" fmla="*/ 11620 w 35728"/>
                  <a:gd name="connsiteY24" fmla="*/ 8145 h 4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728" h="47457">
                    <a:moveTo>
                      <a:pt x="34643" y="37466"/>
                    </a:moveTo>
                    <a:cubicBezTo>
                      <a:pt x="35077" y="38118"/>
                      <a:pt x="35403" y="38661"/>
                      <a:pt x="35403" y="39204"/>
                    </a:cubicBezTo>
                    <a:cubicBezTo>
                      <a:pt x="33340" y="42136"/>
                      <a:pt x="30951" y="44200"/>
                      <a:pt x="28344" y="45503"/>
                    </a:cubicBezTo>
                    <a:cubicBezTo>
                      <a:pt x="25738" y="46806"/>
                      <a:pt x="22697" y="47458"/>
                      <a:pt x="19222" y="47458"/>
                    </a:cubicBezTo>
                    <a:cubicBezTo>
                      <a:pt x="15095" y="47458"/>
                      <a:pt x="11511" y="46372"/>
                      <a:pt x="8688" y="44308"/>
                    </a:cubicBezTo>
                    <a:cubicBezTo>
                      <a:pt x="5756" y="42245"/>
                      <a:pt x="3692" y="39421"/>
                      <a:pt x="2172" y="35729"/>
                    </a:cubicBezTo>
                    <a:cubicBezTo>
                      <a:pt x="760" y="32145"/>
                      <a:pt x="0" y="28127"/>
                      <a:pt x="0" y="23674"/>
                    </a:cubicBezTo>
                    <a:cubicBezTo>
                      <a:pt x="0" y="19222"/>
                      <a:pt x="760" y="15421"/>
                      <a:pt x="2281" y="11837"/>
                    </a:cubicBezTo>
                    <a:cubicBezTo>
                      <a:pt x="3801" y="8254"/>
                      <a:pt x="5973" y="5430"/>
                      <a:pt x="8905" y="3258"/>
                    </a:cubicBezTo>
                    <a:cubicBezTo>
                      <a:pt x="11837" y="1086"/>
                      <a:pt x="15095" y="0"/>
                      <a:pt x="18788" y="0"/>
                    </a:cubicBezTo>
                    <a:cubicBezTo>
                      <a:pt x="24326" y="0"/>
                      <a:pt x="28453" y="1846"/>
                      <a:pt x="31059" y="5647"/>
                    </a:cubicBezTo>
                    <a:cubicBezTo>
                      <a:pt x="33774" y="9448"/>
                      <a:pt x="35295" y="14444"/>
                      <a:pt x="35729" y="20634"/>
                    </a:cubicBezTo>
                    <a:cubicBezTo>
                      <a:pt x="35512" y="21937"/>
                      <a:pt x="35077" y="23131"/>
                      <a:pt x="34426" y="24000"/>
                    </a:cubicBezTo>
                    <a:cubicBezTo>
                      <a:pt x="23783" y="24000"/>
                      <a:pt x="15312" y="24217"/>
                      <a:pt x="9014" y="24543"/>
                    </a:cubicBezTo>
                    <a:cubicBezTo>
                      <a:pt x="9339" y="29647"/>
                      <a:pt x="10425" y="33774"/>
                      <a:pt x="12489" y="37032"/>
                    </a:cubicBezTo>
                    <a:cubicBezTo>
                      <a:pt x="14552" y="40290"/>
                      <a:pt x="17702" y="41919"/>
                      <a:pt x="22154" y="41919"/>
                    </a:cubicBezTo>
                    <a:cubicBezTo>
                      <a:pt x="24217" y="41919"/>
                      <a:pt x="26172" y="41485"/>
                      <a:pt x="28127" y="40399"/>
                    </a:cubicBezTo>
                    <a:cubicBezTo>
                      <a:pt x="30082" y="39313"/>
                      <a:pt x="31711" y="38009"/>
                      <a:pt x="33231" y="36163"/>
                    </a:cubicBezTo>
                    <a:cubicBezTo>
                      <a:pt x="33666" y="36489"/>
                      <a:pt x="34209" y="36924"/>
                      <a:pt x="34643" y="37575"/>
                    </a:cubicBezTo>
                    <a:close/>
                    <a:moveTo>
                      <a:pt x="11729" y="8145"/>
                    </a:moveTo>
                    <a:cubicBezTo>
                      <a:pt x="9991" y="10425"/>
                      <a:pt x="9014" y="14226"/>
                      <a:pt x="8796" y="19548"/>
                    </a:cubicBezTo>
                    <a:lnTo>
                      <a:pt x="26281" y="19548"/>
                    </a:lnTo>
                    <a:cubicBezTo>
                      <a:pt x="26281" y="15095"/>
                      <a:pt x="25521" y="11511"/>
                      <a:pt x="24000" y="8796"/>
                    </a:cubicBezTo>
                    <a:cubicBezTo>
                      <a:pt x="22480" y="6082"/>
                      <a:pt x="20417" y="4778"/>
                      <a:pt x="17810" y="4778"/>
                    </a:cubicBezTo>
                    <a:cubicBezTo>
                      <a:pt x="15421" y="4778"/>
                      <a:pt x="13358" y="5864"/>
                      <a:pt x="11620" y="8145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6" name="Dowolny kształt: kształt 35">
                <a:extLst>
                  <a:ext uri="{FF2B5EF4-FFF2-40B4-BE49-F238E27FC236}">
                    <a16:creationId xmlns:a16="http://schemas.microsoft.com/office/drawing/2014/main" id="{177A1178-9520-2E05-AD32-457269046396}"/>
                  </a:ext>
                </a:extLst>
              </p:cNvPr>
              <p:cNvSpPr/>
              <p:nvPr/>
            </p:nvSpPr>
            <p:spPr>
              <a:xfrm>
                <a:off x="909187" y="792269"/>
                <a:ext cx="33013" cy="46805"/>
              </a:xfrm>
              <a:custGeom>
                <a:avLst/>
                <a:gdLst>
                  <a:gd name="connsiteX0" fmla="*/ 33014 w 33013"/>
                  <a:gd name="connsiteY0" fmla="*/ 3258 h 46805"/>
                  <a:gd name="connsiteX1" fmla="*/ 32362 w 33013"/>
                  <a:gd name="connsiteY1" fmla="*/ 14987 h 46805"/>
                  <a:gd name="connsiteX2" fmla="*/ 27150 w 33013"/>
                  <a:gd name="connsiteY2" fmla="*/ 15855 h 46805"/>
                  <a:gd name="connsiteX3" fmla="*/ 25846 w 33013"/>
                  <a:gd name="connsiteY3" fmla="*/ 9774 h 46805"/>
                  <a:gd name="connsiteX4" fmla="*/ 22697 w 33013"/>
                  <a:gd name="connsiteY4" fmla="*/ 8145 h 46805"/>
                  <a:gd name="connsiteX5" fmla="*/ 19222 w 33013"/>
                  <a:gd name="connsiteY5" fmla="*/ 10100 h 46805"/>
                  <a:gd name="connsiteX6" fmla="*/ 16181 w 33013"/>
                  <a:gd name="connsiteY6" fmla="*/ 15312 h 46805"/>
                  <a:gd name="connsiteX7" fmla="*/ 14987 w 33013"/>
                  <a:gd name="connsiteY7" fmla="*/ 22263 h 46805"/>
                  <a:gd name="connsiteX8" fmla="*/ 14987 w 33013"/>
                  <a:gd name="connsiteY8" fmla="*/ 31819 h 46805"/>
                  <a:gd name="connsiteX9" fmla="*/ 15855 w 33013"/>
                  <a:gd name="connsiteY9" fmla="*/ 38335 h 46805"/>
                  <a:gd name="connsiteX10" fmla="*/ 18353 w 33013"/>
                  <a:gd name="connsiteY10" fmla="*/ 41485 h 46805"/>
                  <a:gd name="connsiteX11" fmla="*/ 23131 w 33013"/>
                  <a:gd name="connsiteY11" fmla="*/ 42571 h 46805"/>
                  <a:gd name="connsiteX12" fmla="*/ 23566 w 33013"/>
                  <a:gd name="connsiteY12" fmla="*/ 46806 h 46805"/>
                  <a:gd name="connsiteX13" fmla="*/ 12163 w 33013"/>
                  <a:gd name="connsiteY13" fmla="*/ 46480 h 46805"/>
                  <a:gd name="connsiteX14" fmla="*/ 109 w 33013"/>
                  <a:gd name="connsiteY14" fmla="*/ 46806 h 46805"/>
                  <a:gd name="connsiteX15" fmla="*/ 543 w 33013"/>
                  <a:gd name="connsiteY15" fmla="*/ 42571 h 46805"/>
                  <a:gd name="connsiteX16" fmla="*/ 5539 w 33013"/>
                  <a:gd name="connsiteY16" fmla="*/ 40616 h 46805"/>
                  <a:gd name="connsiteX17" fmla="*/ 6842 w 33013"/>
                  <a:gd name="connsiteY17" fmla="*/ 33883 h 46805"/>
                  <a:gd name="connsiteX18" fmla="*/ 6842 w 33013"/>
                  <a:gd name="connsiteY18" fmla="*/ 14118 h 46805"/>
                  <a:gd name="connsiteX19" fmla="*/ 6299 w 33013"/>
                  <a:gd name="connsiteY19" fmla="*/ 10100 h 46805"/>
                  <a:gd name="connsiteX20" fmla="*/ 4344 w 33013"/>
                  <a:gd name="connsiteY20" fmla="*/ 7928 h 46805"/>
                  <a:gd name="connsiteX21" fmla="*/ 0 w 33013"/>
                  <a:gd name="connsiteY21" fmla="*/ 7059 h 46805"/>
                  <a:gd name="connsiteX22" fmla="*/ 869 w 33013"/>
                  <a:gd name="connsiteY22" fmla="*/ 3367 h 46805"/>
                  <a:gd name="connsiteX23" fmla="*/ 7276 w 33013"/>
                  <a:gd name="connsiteY23" fmla="*/ 2172 h 46805"/>
                  <a:gd name="connsiteX24" fmla="*/ 13032 w 33013"/>
                  <a:gd name="connsiteY24" fmla="*/ 0 h 46805"/>
                  <a:gd name="connsiteX25" fmla="*/ 14987 w 33013"/>
                  <a:gd name="connsiteY25" fmla="*/ 4344 h 46805"/>
                  <a:gd name="connsiteX26" fmla="*/ 14444 w 33013"/>
                  <a:gd name="connsiteY26" fmla="*/ 10643 h 46805"/>
                  <a:gd name="connsiteX27" fmla="*/ 13792 w 33013"/>
                  <a:gd name="connsiteY27" fmla="*/ 14118 h 46805"/>
                  <a:gd name="connsiteX28" fmla="*/ 14552 w 33013"/>
                  <a:gd name="connsiteY28" fmla="*/ 11729 h 46805"/>
                  <a:gd name="connsiteX29" fmla="*/ 15747 w 33013"/>
                  <a:gd name="connsiteY29" fmla="*/ 8905 h 46805"/>
                  <a:gd name="connsiteX30" fmla="*/ 26715 w 33013"/>
                  <a:gd name="connsiteY30" fmla="*/ 869 h 46805"/>
                  <a:gd name="connsiteX31" fmla="*/ 33014 w 33013"/>
                  <a:gd name="connsiteY31" fmla="*/ 3258 h 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3013" h="46805">
                    <a:moveTo>
                      <a:pt x="33014" y="3258"/>
                    </a:moveTo>
                    <a:cubicBezTo>
                      <a:pt x="32580" y="6299"/>
                      <a:pt x="32362" y="10208"/>
                      <a:pt x="32362" y="14987"/>
                    </a:cubicBezTo>
                    <a:cubicBezTo>
                      <a:pt x="30733" y="15530"/>
                      <a:pt x="28996" y="15855"/>
                      <a:pt x="27150" y="15855"/>
                    </a:cubicBezTo>
                    <a:cubicBezTo>
                      <a:pt x="27041" y="12815"/>
                      <a:pt x="26607" y="10860"/>
                      <a:pt x="25846" y="9774"/>
                    </a:cubicBezTo>
                    <a:cubicBezTo>
                      <a:pt x="25086" y="8688"/>
                      <a:pt x="24000" y="8145"/>
                      <a:pt x="22697" y="8145"/>
                    </a:cubicBezTo>
                    <a:cubicBezTo>
                      <a:pt x="21611" y="8145"/>
                      <a:pt x="20417" y="8796"/>
                      <a:pt x="19222" y="10100"/>
                    </a:cubicBezTo>
                    <a:cubicBezTo>
                      <a:pt x="18027" y="11403"/>
                      <a:pt x="16941" y="13140"/>
                      <a:pt x="16181" y="15312"/>
                    </a:cubicBezTo>
                    <a:cubicBezTo>
                      <a:pt x="15312" y="17484"/>
                      <a:pt x="14987" y="19874"/>
                      <a:pt x="14987" y="22263"/>
                    </a:cubicBezTo>
                    <a:lnTo>
                      <a:pt x="14987" y="31819"/>
                    </a:lnTo>
                    <a:cubicBezTo>
                      <a:pt x="14987" y="34643"/>
                      <a:pt x="15312" y="36815"/>
                      <a:pt x="15855" y="38335"/>
                    </a:cubicBezTo>
                    <a:cubicBezTo>
                      <a:pt x="16398" y="39856"/>
                      <a:pt x="17267" y="40833"/>
                      <a:pt x="18353" y="41485"/>
                    </a:cubicBezTo>
                    <a:cubicBezTo>
                      <a:pt x="19439" y="42028"/>
                      <a:pt x="21068" y="42353"/>
                      <a:pt x="23131" y="42571"/>
                    </a:cubicBezTo>
                    <a:cubicBezTo>
                      <a:pt x="23457" y="43548"/>
                      <a:pt x="23566" y="44960"/>
                      <a:pt x="23566" y="46806"/>
                    </a:cubicBezTo>
                    <a:cubicBezTo>
                      <a:pt x="20742" y="46589"/>
                      <a:pt x="16941" y="46480"/>
                      <a:pt x="12163" y="46480"/>
                    </a:cubicBezTo>
                    <a:cubicBezTo>
                      <a:pt x="6516" y="46480"/>
                      <a:pt x="2498" y="46480"/>
                      <a:pt x="109" y="46806"/>
                    </a:cubicBezTo>
                    <a:cubicBezTo>
                      <a:pt x="109" y="44851"/>
                      <a:pt x="217" y="43439"/>
                      <a:pt x="543" y="42571"/>
                    </a:cubicBezTo>
                    <a:cubicBezTo>
                      <a:pt x="2932" y="42462"/>
                      <a:pt x="4670" y="41810"/>
                      <a:pt x="5539" y="40616"/>
                    </a:cubicBezTo>
                    <a:cubicBezTo>
                      <a:pt x="6407" y="39421"/>
                      <a:pt x="6842" y="37249"/>
                      <a:pt x="6842" y="33883"/>
                    </a:cubicBezTo>
                    <a:lnTo>
                      <a:pt x="6842" y="14118"/>
                    </a:lnTo>
                    <a:cubicBezTo>
                      <a:pt x="6842" y="12380"/>
                      <a:pt x="6625" y="11077"/>
                      <a:pt x="6299" y="10100"/>
                    </a:cubicBezTo>
                    <a:cubicBezTo>
                      <a:pt x="5973" y="9122"/>
                      <a:pt x="5321" y="8362"/>
                      <a:pt x="4344" y="7928"/>
                    </a:cubicBezTo>
                    <a:cubicBezTo>
                      <a:pt x="3367" y="7385"/>
                      <a:pt x="1955" y="7168"/>
                      <a:pt x="0" y="7059"/>
                    </a:cubicBezTo>
                    <a:cubicBezTo>
                      <a:pt x="0" y="5539"/>
                      <a:pt x="217" y="4344"/>
                      <a:pt x="869" y="3367"/>
                    </a:cubicBezTo>
                    <a:cubicBezTo>
                      <a:pt x="2715" y="3258"/>
                      <a:pt x="4887" y="2824"/>
                      <a:pt x="7276" y="2172"/>
                    </a:cubicBezTo>
                    <a:cubicBezTo>
                      <a:pt x="9665" y="1520"/>
                      <a:pt x="11620" y="760"/>
                      <a:pt x="13032" y="0"/>
                    </a:cubicBezTo>
                    <a:cubicBezTo>
                      <a:pt x="14335" y="434"/>
                      <a:pt x="14987" y="1955"/>
                      <a:pt x="14987" y="4344"/>
                    </a:cubicBezTo>
                    <a:cubicBezTo>
                      <a:pt x="14987" y="6625"/>
                      <a:pt x="14769" y="8688"/>
                      <a:pt x="14444" y="10643"/>
                    </a:cubicBezTo>
                    <a:cubicBezTo>
                      <a:pt x="14118" y="12597"/>
                      <a:pt x="13901" y="13792"/>
                      <a:pt x="13792" y="14118"/>
                    </a:cubicBezTo>
                    <a:cubicBezTo>
                      <a:pt x="13901" y="13683"/>
                      <a:pt x="14118" y="12923"/>
                      <a:pt x="14552" y="11729"/>
                    </a:cubicBezTo>
                    <a:cubicBezTo>
                      <a:pt x="14878" y="10534"/>
                      <a:pt x="15312" y="9557"/>
                      <a:pt x="15747" y="8905"/>
                    </a:cubicBezTo>
                    <a:cubicBezTo>
                      <a:pt x="18788" y="3475"/>
                      <a:pt x="22480" y="869"/>
                      <a:pt x="26715" y="869"/>
                    </a:cubicBezTo>
                    <a:cubicBezTo>
                      <a:pt x="28996" y="869"/>
                      <a:pt x="31059" y="1629"/>
                      <a:pt x="33014" y="3258"/>
                    </a:cubicBezTo>
                    <a:close/>
                  </a:path>
                </a:pathLst>
              </a:custGeom>
              <a:grpFill/>
              <a:ln w="10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135" name="Prostokąt 134">
            <a:extLst>
              <a:ext uri="{FF2B5EF4-FFF2-40B4-BE49-F238E27FC236}">
                <a16:creationId xmlns:a16="http://schemas.microsoft.com/office/drawing/2014/main" id="{7EF823F1-EA3C-958E-023A-204C8717CE9E}"/>
              </a:ext>
            </a:extLst>
          </p:cNvPr>
          <p:cNvSpPr/>
          <p:nvPr userDrawn="1"/>
        </p:nvSpPr>
        <p:spPr>
          <a:xfrm>
            <a:off x="6532160" y="6031408"/>
            <a:ext cx="2617487" cy="826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4" name="Grupa 133">
            <a:extLst>
              <a:ext uri="{FF2B5EF4-FFF2-40B4-BE49-F238E27FC236}">
                <a16:creationId xmlns:a16="http://schemas.microsoft.com/office/drawing/2014/main" id="{7ACADF0A-9C95-42E6-CF52-44F411E30F63}"/>
              </a:ext>
            </a:extLst>
          </p:cNvPr>
          <p:cNvGrpSpPr/>
          <p:nvPr userDrawn="1"/>
        </p:nvGrpSpPr>
        <p:grpSpPr>
          <a:xfrm>
            <a:off x="6769172" y="6217638"/>
            <a:ext cx="1864459" cy="266160"/>
            <a:chOff x="609672" y="5684045"/>
            <a:chExt cx="3318795" cy="473773"/>
          </a:xfrm>
        </p:grpSpPr>
        <p:grpSp>
          <p:nvGrpSpPr>
            <p:cNvPr id="61" name="Grafika 4">
              <a:extLst>
                <a:ext uri="{FF2B5EF4-FFF2-40B4-BE49-F238E27FC236}">
                  <a16:creationId xmlns:a16="http://schemas.microsoft.com/office/drawing/2014/main" id="{6B16ADE4-1A14-F7F0-3872-43064A595304}"/>
                </a:ext>
              </a:extLst>
            </p:cNvPr>
            <p:cNvGrpSpPr/>
            <p:nvPr userDrawn="1"/>
          </p:nvGrpSpPr>
          <p:grpSpPr>
            <a:xfrm>
              <a:off x="613862" y="5684045"/>
              <a:ext cx="2178748" cy="473773"/>
              <a:chOff x="666976" y="5190266"/>
              <a:chExt cx="2178748" cy="473773"/>
            </a:xfrm>
          </p:grpSpPr>
          <p:sp>
            <p:nvSpPr>
              <p:cNvPr id="62" name="Dowolny kształt: kształt 61">
                <a:extLst>
                  <a:ext uri="{FF2B5EF4-FFF2-40B4-BE49-F238E27FC236}">
                    <a16:creationId xmlns:a16="http://schemas.microsoft.com/office/drawing/2014/main" id="{C22BCE8A-C4E1-8968-87DF-BBE58A29878D}"/>
                  </a:ext>
                </a:extLst>
              </p:cNvPr>
              <p:cNvSpPr/>
              <p:nvPr/>
            </p:nvSpPr>
            <p:spPr>
              <a:xfrm>
                <a:off x="1568804" y="5252654"/>
                <a:ext cx="164877" cy="74009"/>
              </a:xfrm>
              <a:custGeom>
                <a:avLst/>
                <a:gdLst>
                  <a:gd name="connsiteX0" fmla="*/ 81534 w 164877"/>
                  <a:gd name="connsiteY0" fmla="*/ 39814 h 74009"/>
                  <a:gd name="connsiteX1" fmla="*/ 116872 w 164877"/>
                  <a:gd name="connsiteY1" fmla="*/ 69247 h 74009"/>
                  <a:gd name="connsiteX2" fmla="*/ 164878 w 164877"/>
                  <a:gd name="connsiteY2" fmla="*/ 74009 h 74009"/>
                  <a:gd name="connsiteX3" fmla="*/ 81534 w 164877"/>
                  <a:gd name="connsiteY3" fmla="*/ 0 h 74009"/>
                  <a:gd name="connsiteX4" fmla="*/ 0 w 164877"/>
                  <a:gd name="connsiteY4" fmla="*/ 60293 h 74009"/>
                  <a:gd name="connsiteX5" fmla="*/ 47625 w 164877"/>
                  <a:gd name="connsiteY5" fmla="*/ 63437 h 74009"/>
                  <a:gd name="connsiteX6" fmla="*/ 81534 w 164877"/>
                  <a:gd name="connsiteY6" fmla="*/ 39719 h 7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877" h="74009">
                    <a:moveTo>
                      <a:pt x="81534" y="39814"/>
                    </a:moveTo>
                    <a:cubicBezTo>
                      <a:pt x="99822" y="39814"/>
                      <a:pt x="112109" y="51435"/>
                      <a:pt x="116872" y="69247"/>
                    </a:cubicBezTo>
                    <a:cubicBezTo>
                      <a:pt x="133064" y="70771"/>
                      <a:pt x="149066" y="72295"/>
                      <a:pt x="164878" y="74009"/>
                    </a:cubicBezTo>
                    <a:cubicBezTo>
                      <a:pt x="158210" y="33338"/>
                      <a:pt x="131540" y="0"/>
                      <a:pt x="81534" y="0"/>
                    </a:cubicBezTo>
                    <a:cubicBezTo>
                      <a:pt x="41624" y="0"/>
                      <a:pt x="11240" y="25336"/>
                      <a:pt x="0" y="60293"/>
                    </a:cubicBezTo>
                    <a:cubicBezTo>
                      <a:pt x="16002" y="61246"/>
                      <a:pt x="31909" y="62294"/>
                      <a:pt x="47625" y="63437"/>
                    </a:cubicBezTo>
                    <a:cubicBezTo>
                      <a:pt x="53816" y="48768"/>
                      <a:pt x="65437" y="39719"/>
                      <a:pt x="81534" y="39719"/>
                    </a:cubicBezTo>
                  </a:path>
                </a:pathLst>
              </a:custGeom>
              <a:solidFill>
                <a:srgbClr val="95A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3" name="Dowolny kształt: kształt 62">
                <a:extLst>
                  <a:ext uri="{FF2B5EF4-FFF2-40B4-BE49-F238E27FC236}">
                    <a16:creationId xmlns:a16="http://schemas.microsoft.com/office/drawing/2014/main" id="{8A72C686-071D-DAA6-4B52-3DCEBBEEF38E}"/>
                  </a:ext>
                </a:extLst>
              </p:cNvPr>
              <p:cNvSpPr/>
              <p:nvPr/>
            </p:nvSpPr>
            <p:spPr>
              <a:xfrm>
                <a:off x="1563946" y="5313138"/>
                <a:ext cx="171545" cy="121443"/>
              </a:xfrm>
              <a:custGeom>
                <a:avLst/>
                <a:gdLst>
                  <a:gd name="connsiteX0" fmla="*/ 0 w 171545"/>
                  <a:gd name="connsiteY0" fmla="*/ 31147 h 121443"/>
                  <a:gd name="connsiteX1" fmla="*/ 91250 w 171545"/>
                  <a:gd name="connsiteY1" fmla="*/ 121444 h 121443"/>
                  <a:gd name="connsiteX2" fmla="*/ 162687 w 171545"/>
                  <a:gd name="connsiteY2" fmla="*/ 88868 h 121443"/>
                  <a:gd name="connsiteX3" fmla="*/ 134302 w 171545"/>
                  <a:gd name="connsiteY3" fmla="*/ 63818 h 121443"/>
                  <a:gd name="connsiteX4" fmla="*/ 91916 w 171545"/>
                  <a:gd name="connsiteY4" fmla="*/ 81725 h 121443"/>
                  <a:gd name="connsiteX5" fmla="*/ 49244 w 171545"/>
                  <a:gd name="connsiteY5" fmla="*/ 47530 h 121443"/>
                  <a:gd name="connsiteX6" fmla="*/ 170879 w 171545"/>
                  <a:gd name="connsiteY6" fmla="*/ 47530 h 121443"/>
                  <a:gd name="connsiteX7" fmla="*/ 171545 w 171545"/>
                  <a:gd name="connsiteY7" fmla="*/ 34481 h 121443"/>
                  <a:gd name="connsiteX8" fmla="*/ 169831 w 171545"/>
                  <a:gd name="connsiteY8" fmla="*/ 13621 h 121443"/>
                  <a:gd name="connsiteX9" fmla="*/ 121825 w 171545"/>
                  <a:gd name="connsiteY9" fmla="*/ 8858 h 121443"/>
                  <a:gd name="connsiteX10" fmla="*/ 123349 w 171545"/>
                  <a:gd name="connsiteY10" fmla="*/ 16574 h 121443"/>
                  <a:gd name="connsiteX11" fmla="*/ 48673 w 171545"/>
                  <a:gd name="connsiteY11" fmla="*/ 16574 h 121443"/>
                  <a:gd name="connsiteX12" fmla="*/ 52578 w 171545"/>
                  <a:gd name="connsiteY12" fmla="*/ 3143 h 121443"/>
                  <a:gd name="connsiteX13" fmla="*/ 4953 w 171545"/>
                  <a:gd name="connsiteY13" fmla="*/ 0 h 121443"/>
                  <a:gd name="connsiteX14" fmla="*/ 95 w 171545"/>
                  <a:gd name="connsiteY14" fmla="*/ 30575 h 121443"/>
                  <a:gd name="connsiteX15" fmla="*/ 95 w 171545"/>
                  <a:gd name="connsiteY15" fmla="*/ 31242 h 12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545" h="121443">
                    <a:moveTo>
                      <a:pt x="0" y="31147"/>
                    </a:moveTo>
                    <a:cubicBezTo>
                      <a:pt x="0" y="84582"/>
                      <a:pt x="38767" y="121444"/>
                      <a:pt x="91250" y="121444"/>
                    </a:cubicBezTo>
                    <a:cubicBezTo>
                      <a:pt x="122873" y="121444"/>
                      <a:pt x="146304" y="109061"/>
                      <a:pt x="162687" y="88868"/>
                    </a:cubicBezTo>
                    <a:lnTo>
                      <a:pt x="134302" y="63818"/>
                    </a:lnTo>
                    <a:cubicBezTo>
                      <a:pt x="120586" y="76486"/>
                      <a:pt x="108585" y="81725"/>
                      <a:pt x="91916" y="81725"/>
                    </a:cubicBezTo>
                    <a:cubicBezTo>
                      <a:pt x="69723" y="81725"/>
                      <a:pt x="54102" y="70009"/>
                      <a:pt x="49244" y="47530"/>
                    </a:cubicBezTo>
                    <a:lnTo>
                      <a:pt x="170879" y="47530"/>
                    </a:lnTo>
                    <a:cubicBezTo>
                      <a:pt x="171164" y="42958"/>
                      <a:pt x="171545" y="38386"/>
                      <a:pt x="171545" y="34481"/>
                    </a:cubicBezTo>
                    <a:cubicBezTo>
                      <a:pt x="171545" y="27337"/>
                      <a:pt x="170974" y="20384"/>
                      <a:pt x="169831" y="13621"/>
                    </a:cubicBezTo>
                    <a:cubicBezTo>
                      <a:pt x="154019" y="11906"/>
                      <a:pt x="138017" y="10382"/>
                      <a:pt x="121825" y="8858"/>
                    </a:cubicBezTo>
                    <a:cubicBezTo>
                      <a:pt x="122492" y="11335"/>
                      <a:pt x="122968" y="13907"/>
                      <a:pt x="123349" y="16574"/>
                    </a:cubicBezTo>
                    <a:lnTo>
                      <a:pt x="48673" y="16574"/>
                    </a:lnTo>
                    <a:cubicBezTo>
                      <a:pt x="49530" y="11716"/>
                      <a:pt x="50863" y="7239"/>
                      <a:pt x="52578" y="3143"/>
                    </a:cubicBezTo>
                    <a:cubicBezTo>
                      <a:pt x="36862" y="2000"/>
                      <a:pt x="20955" y="953"/>
                      <a:pt x="4953" y="0"/>
                    </a:cubicBezTo>
                    <a:cubicBezTo>
                      <a:pt x="1905" y="9620"/>
                      <a:pt x="95" y="19907"/>
                      <a:pt x="95" y="30575"/>
                    </a:cubicBezTo>
                    <a:lnTo>
                      <a:pt x="95" y="31242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4" name="Dowolny kształt: kształt 63">
                <a:extLst>
                  <a:ext uri="{FF2B5EF4-FFF2-40B4-BE49-F238E27FC236}">
                    <a16:creationId xmlns:a16="http://schemas.microsoft.com/office/drawing/2014/main" id="{6D0C8512-4FB1-2826-8B1F-9FB1F1056DB9}"/>
                  </a:ext>
                </a:extLst>
              </p:cNvPr>
              <p:cNvSpPr/>
              <p:nvPr/>
            </p:nvSpPr>
            <p:spPr>
              <a:xfrm>
                <a:off x="666976" y="5202457"/>
                <a:ext cx="50291" cy="154304"/>
              </a:xfrm>
              <a:custGeom>
                <a:avLst/>
                <a:gdLst>
                  <a:gd name="connsiteX0" fmla="*/ 50292 w 50291"/>
                  <a:gd name="connsiteY0" fmla="*/ 0 h 154304"/>
                  <a:gd name="connsiteX1" fmla="*/ 0 w 50291"/>
                  <a:gd name="connsiteY1" fmla="*/ 0 h 154304"/>
                  <a:gd name="connsiteX2" fmla="*/ 0 w 50291"/>
                  <a:gd name="connsiteY2" fmla="*/ 154305 h 154304"/>
                  <a:gd name="connsiteX3" fmla="*/ 50197 w 50291"/>
                  <a:gd name="connsiteY3" fmla="*/ 145352 h 154304"/>
                  <a:gd name="connsiteX4" fmla="*/ 50197 w 50291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91" h="154304">
                    <a:moveTo>
                      <a:pt x="50292" y="0"/>
                    </a:moveTo>
                    <a:lnTo>
                      <a:pt x="0" y="0"/>
                    </a:lnTo>
                    <a:lnTo>
                      <a:pt x="0" y="154305"/>
                    </a:lnTo>
                    <a:cubicBezTo>
                      <a:pt x="16288" y="151162"/>
                      <a:pt x="33052" y="148209"/>
                      <a:pt x="50197" y="145352"/>
                    </a:cubicBezTo>
                    <a:lnTo>
                      <a:pt x="50197" y="0"/>
                    </a:lnTo>
                    <a:close/>
                  </a:path>
                </a:pathLst>
              </a:custGeom>
              <a:solidFill>
                <a:srgbClr val="95A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5" name="Dowolny kształt: kształt 64">
                <a:extLst>
                  <a:ext uri="{FF2B5EF4-FFF2-40B4-BE49-F238E27FC236}">
                    <a16:creationId xmlns:a16="http://schemas.microsoft.com/office/drawing/2014/main" id="{06813EC0-0E87-0EAE-836C-CAAAC3294983}"/>
                  </a:ext>
                </a:extLst>
              </p:cNvPr>
              <p:cNvSpPr/>
              <p:nvPr/>
            </p:nvSpPr>
            <p:spPr>
              <a:xfrm>
                <a:off x="953679" y="5211316"/>
                <a:ext cx="111442" cy="106203"/>
              </a:xfrm>
              <a:custGeom>
                <a:avLst/>
                <a:gdLst>
                  <a:gd name="connsiteX0" fmla="*/ 70390 w 111442"/>
                  <a:gd name="connsiteY0" fmla="*/ 87059 h 106203"/>
                  <a:gd name="connsiteX1" fmla="*/ 111443 w 111442"/>
                  <a:gd name="connsiteY1" fmla="*/ 87059 h 106203"/>
                  <a:gd name="connsiteX2" fmla="*/ 111443 w 111442"/>
                  <a:gd name="connsiteY2" fmla="*/ 44672 h 106203"/>
                  <a:gd name="connsiteX3" fmla="*/ 70390 w 111442"/>
                  <a:gd name="connsiteY3" fmla="*/ 44672 h 106203"/>
                  <a:gd name="connsiteX4" fmla="*/ 70390 w 111442"/>
                  <a:gd name="connsiteY4" fmla="*/ 0 h 106203"/>
                  <a:gd name="connsiteX5" fmla="*/ 20860 w 111442"/>
                  <a:gd name="connsiteY5" fmla="*/ 0 h 106203"/>
                  <a:gd name="connsiteX6" fmla="*/ 20860 w 111442"/>
                  <a:gd name="connsiteY6" fmla="*/ 44672 h 106203"/>
                  <a:gd name="connsiteX7" fmla="*/ 0 w 111442"/>
                  <a:gd name="connsiteY7" fmla="*/ 44672 h 106203"/>
                  <a:gd name="connsiteX8" fmla="*/ 0 w 111442"/>
                  <a:gd name="connsiteY8" fmla="*/ 87059 h 106203"/>
                  <a:gd name="connsiteX9" fmla="*/ 20860 w 111442"/>
                  <a:gd name="connsiteY9" fmla="*/ 87059 h 106203"/>
                  <a:gd name="connsiteX10" fmla="*/ 20860 w 111442"/>
                  <a:gd name="connsiteY10" fmla="*/ 106204 h 106203"/>
                  <a:gd name="connsiteX11" fmla="*/ 70390 w 111442"/>
                  <a:gd name="connsiteY11" fmla="*/ 102680 h 106203"/>
                  <a:gd name="connsiteX12" fmla="*/ 70390 w 111442"/>
                  <a:gd name="connsiteY12" fmla="*/ 87059 h 10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1442" h="106203">
                    <a:moveTo>
                      <a:pt x="70390" y="87059"/>
                    </a:moveTo>
                    <a:lnTo>
                      <a:pt x="111443" y="87059"/>
                    </a:lnTo>
                    <a:lnTo>
                      <a:pt x="111443" y="44672"/>
                    </a:lnTo>
                    <a:lnTo>
                      <a:pt x="70390" y="44672"/>
                    </a:lnTo>
                    <a:lnTo>
                      <a:pt x="70390" y="0"/>
                    </a:lnTo>
                    <a:lnTo>
                      <a:pt x="20860" y="0"/>
                    </a:lnTo>
                    <a:lnTo>
                      <a:pt x="20860" y="44672"/>
                    </a:lnTo>
                    <a:lnTo>
                      <a:pt x="0" y="44672"/>
                    </a:lnTo>
                    <a:lnTo>
                      <a:pt x="0" y="87059"/>
                    </a:lnTo>
                    <a:lnTo>
                      <a:pt x="20860" y="87059"/>
                    </a:lnTo>
                    <a:lnTo>
                      <a:pt x="20860" y="106204"/>
                    </a:lnTo>
                    <a:cubicBezTo>
                      <a:pt x="37243" y="104965"/>
                      <a:pt x="53721" y="103727"/>
                      <a:pt x="70390" y="102680"/>
                    </a:cubicBezTo>
                    <a:lnTo>
                      <a:pt x="70390" y="87059"/>
                    </a:lnTo>
                    <a:close/>
                  </a:path>
                </a:pathLst>
              </a:custGeom>
              <a:solidFill>
                <a:srgbClr val="95A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6" name="Dowolny kształt: kształt 65">
                <a:extLst>
                  <a:ext uri="{FF2B5EF4-FFF2-40B4-BE49-F238E27FC236}">
                    <a16:creationId xmlns:a16="http://schemas.microsoft.com/office/drawing/2014/main" id="{D5050B7A-AF57-525D-F437-F6BF09366A6F}"/>
                  </a:ext>
                </a:extLst>
              </p:cNvPr>
              <p:cNvSpPr/>
              <p:nvPr/>
            </p:nvSpPr>
            <p:spPr>
              <a:xfrm>
                <a:off x="1099126" y="5252654"/>
                <a:ext cx="158210" cy="57150"/>
              </a:xfrm>
              <a:custGeom>
                <a:avLst/>
                <a:gdLst>
                  <a:gd name="connsiteX0" fmla="*/ 80486 w 158210"/>
                  <a:gd name="connsiteY0" fmla="*/ 39814 h 57150"/>
                  <a:gd name="connsiteX1" fmla="*/ 108490 w 158210"/>
                  <a:gd name="connsiteY1" fmla="*/ 53531 h 57150"/>
                  <a:gd name="connsiteX2" fmla="*/ 158210 w 158210"/>
                  <a:gd name="connsiteY2" fmla="*/ 52769 h 57150"/>
                  <a:gd name="connsiteX3" fmla="*/ 80486 w 158210"/>
                  <a:gd name="connsiteY3" fmla="*/ 0 h 57150"/>
                  <a:gd name="connsiteX4" fmla="*/ 0 w 158210"/>
                  <a:gd name="connsiteY4" fmla="*/ 57150 h 57150"/>
                  <a:gd name="connsiteX5" fmla="*/ 51149 w 158210"/>
                  <a:gd name="connsiteY5" fmla="*/ 55150 h 57150"/>
                  <a:gd name="connsiteX6" fmla="*/ 80581 w 158210"/>
                  <a:gd name="connsiteY6" fmla="*/ 3981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10" h="57150">
                    <a:moveTo>
                      <a:pt x="80486" y="39814"/>
                    </a:moveTo>
                    <a:cubicBezTo>
                      <a:pt x="92678" y="39814"/>
                      <a:pt x="102108" y="44958"/>
                      <a:pt x="108490" y="53531"/>
                    </a:cubicBezTo>
                    <a:cubicBezTo>
                      <a:pt x="124968" y="53150"/>
                      <a:pt x="141541" y="52959"/>
                      <a:pt x="158210" y="52769"/>
                    </a:cubicBezTo>
                    <a:cubicBezTo>
                      <a:pt x="146685" y="22384"/>
                      <a:pt x="121348" y="0"/>
                      <a:pt x="80486" y="0"/>
                    </a:cubicBezTo>
                    <a:cubicBezTo>
                      <a:pt x="41815" y="0"/>
                      <a:pt x="12001" y="23813"/>
                      <a:pt x="0" y="57150"/>
                    </a:cubicBezTo>
                    <a:cubicBezTo>
                      <a:pt x="16859" y="56388"/>
                      <a:pt x="33909" y="55721"/>
                      <a:pt x="51149" y="55150"/>
                    </a:cubicBezTo>
                    <a:cubicBezTo>
                      <a:pt x="57817" y="45434"/>
                      <a:pt x="67818" y="39814"/>
                      <a:pt x="80581" y="39814"/>
                    </a:cubicBezTo>
                  </a:path>
                </a:pathLst>
              </a:custGeom>
              <a:solidFill>
                <a:srgbClr val="95A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78DEE4DE-7825-DF41-5F58-9914416D2B5E}"/>
                  </a:ext>
                </a:extLst>
              </p:cNvPr>
              <p:cNvSpPr/>
              <p:nvPr/>
            </p:nvSpPr>
            <p:spPr>
              <a:xfrm>
                <a:off x="1301532" y="5252576"/>
                <a:ext cx="105251" cy="53418"/>
              </a:xfrm>
              <a:custGeom>
                <a:avLst/>
                <a:gdLst>
                  <a:gd name="connsiteX0" fmla="*/ 88392 w 105251"/>
                  <a:gd name="connsiteY0" fmla="*/ 53419 h 53418"/>
                  <a:gd name="connsiteX1" fmla="*/ 102679 w 105251"/>
                  <a:gd name="connsiteY1" fmla="*/ 51895 h 53418"/>
                  <a:gd name="connsiteX2" fmla="*/ 105251 w 105251"/>
                  <a:gd name="connsiteY2" fmla="*/ 51895 h 53418"/>
                  <a:gd name="connsiteX3" fmla="*/ 105251 w 105251"/>
                  <a:gd name="connsiteY3" fmla="*/ 79 h 53418"/>
                  <a:gd name="connsiteX4" fmla="*/ 49530 w 105251"/>
                  <a:gd name="connsiteY4" fmla="*/ 38560 h 53418"/>
                  <a:gd name="connsiteX5" fmla="*/ 49530 w 105251"/>
                  <a:gd name="connsiteY5" fmla="*/ 3317 h 53418"/>
                  <a:gd name="connsiteX6" fmla="*/ 0 w 105251"/>
                  <a:gd name="connsiteY6" fmla="*/ 3317 h 53418"/>
                  <a:gd name="connsiteX7" fmla="*/ 0 w 105251"/>
                  <a:gd name="connsiteY7" fmla="*/ 52562 h 53418"/>
                  <a:gd name="connsiteX8" fmla="*/ 2667 w 105251"/>
                  <a:gd name="connsiteY8" fmla="*/ 52562 h 53418"/>
                  <a:gd name="connsiteX9" fmla="*/ 88297 w 105251"/>
                  <a:gd name="connsiteY9" fmla="*/ 53419 h 5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251" h="53418">
                    <a:moveTo>
                      <a:pt x="88392" y="53419"/>
                    </a:moveTo>
                    <a:cubicBezTo>
                      <a:pt x="92869" y="52466"/>
                      <a:pt x="97631" y="51895"/>
                      <a:pt x="102679" y="51895"/>
                    </a:cubicBezTo>
                    <a:lnTo>
                      <a:pt x="105251" y="51895"/>
                    </a:lnTo>
                    <a:lnTo>
                      <a:pt x="105251" y="79"/>
                    </a:lnTo>
                    <a:cubicBezTo>
                      <a:pt x="75914" y="-1255"/>
                      <a:pt x="59627" y="14462"/>
                      <a:pt x="49530" y="38560"/>
                    </a:cubicBezTo>
                    <a:lnTo>
                      <a:pt x="49530" y="3317"/>
                    </a:lnTo>
                    <a:lnTo>
                      <a:pt x="0" y="3317"/>
                    </a:lnTo>
                    <a:lnTo>
                      <a:pt x="0" y="52562"/>
                    </a:lnTo>
                    <a:cubicBezTo>
                      <a:pt x="857" y="52562"/>
                      <a:pt x="1810" y="52562"/>
                      <a:pt x="2667" y="52562"/>
                    </a:cubicBezTo>
                    <a:cubicBezTo>
                      <a:pt x="31433" y="52562"/>
                      <a:pt x="60008" y="52847"/>
                      <a:pt x="88297" y="53419"/>
                    </a:cubicBezTo>
                  </a:path>
                </a:pathLst>
              </a:custGeom>
              <a:solidFill>
                <a:srgbClr val="95A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EA58663F-864C-F860-2BB5-DE43470B5F4B}"/>
                  </a:ext>
                </a:extLst>
              </p:cNvPr>
              <p:cNvSpPr/>
              <p:nvPr/>
            </p:nvSpPr>
            <p:spPr>
              <a:xfrm>
                <a:off x="1437835" y="5252576"/>
                <a:ext cx="105251" cy="57514"/>
              </a:xfrm>
              <a:custGeom>
                <a:avLst/>
                <a:gdLst>
                  <a:gd name="connsiteX0" fmla="*/ 102679 w 105251"/>
                  <a:gd name="connsiteY0" fmla="*/ 51990 h 57514"/>
                  <a:gd name="connsiteX1" fmla="*/ 105251 w 105251"/>
                  <a:gd name="connsiteY1" fmla="*/ 51990 h 57514"/>
                  <a:gd name="connsiteX2" fmla="*/ 105251 w 105251"/>
                  <a:gd name="connsiteY2" fmla="*/ 79 h 57514"/>
                  <a:gd name="connsiteX3" fmla="*/ 49530 w 105251"/>
                  <a:gd name="connsiteY3" fmla="*/ 38560 h 57514"/>
                  <a:gd name="connsiteX4" fmla="*/ 49530 w 105251"/>
                  <a:gd name="connsiteY4" fmla="*/ 3317 h 57514"/>
                  <a:gd name="connsiteX5" fmla="*/ 0 w 105251"/>
                  <a:gd name="connsiteY5" fmla="*/ 3317 h 57514"/>
                  <a:gd name="connsiteX6" fmla="*/ 0 w 105251"/>
                  <a:gd name="connsiteY6" fmla="*/ 54562 h 57514"/>
                  <a:gd name="connsiteX7" fmla="*/ 76486 w 105251"/>
                  <a:gd name="connsiteY7" fmla="*/ 57514 h 57514"/>
                  <a:gd name="connsiteX8" fmla="*/ 102679 w 105251"/>
                  <a:gd name="connsiteY8" fmla="*/ 51990 h 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51" h="57514">
                    <a:moveTo>
                      <a:pt x="102679" y="51990"/>
                    </a:moveTo>
                    <a:lnTo>
                      <a:pt x="105251" y="51990"/>
                    </a:lnTo>
                    <a:lnTo>
                      <a:pt x="105251" y="79"/>
                    </a:lnTo>
                    <a:cubicBezTo>
                      <a:pt x="75914" y="-1255"/>
                      <a:pt x="59626" y="14462"/>
                      <a:pt x="49530" y="38560"/>
                    </a:cubicBezTo>
                    <a:lnTo>
                      <a:pt x="49530" y="3317"/>
                    </a:lnTo>
                    <a:lnTo>
                      <a:pt x="0" y="3317"/>
                    </a:lnTo>
                    <a:lnTo>
                      <a:pt x="0" y="54562"/>
                    </a:lnTo>
                    <a:cubicBezTo>
                      <a:pt x="25717" y="55324"/>
                      <a:pt x="51244" y="56276"/>
                      <a:pt x="76486" y="57514"/>
                    </a:cubicBezTo>
                    <a:cubicBezTo>
                      <a:pt x="83915" y="53800"/>
                      <a:pt x="92678" y="51990"/>
                      <a:pt x="102679" y="51990"/>
                    </a:cubicBezTo>
                  </a:path>
                </a:pathLst>
              </a:custGeom>
              <a:solidFill>
                <a:srgbClr val="95A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7524C30-E703-3CFD-7FA3-C8737A6C7559}"/>
                  </a:ext>
                </a:extLst>
              </p:cNvPr>
              <p:cNvSpPr/>
              <p:nvPr/>
            </p:nvSpPr>
            <p:spPr>
              <a:xfrm>
                <a:off x="1758161" y="5252749"/>
                <a:ext cx="183261" cy="104012"/>
              </a:xfrm>
              <a:custGeom>
                <a:avLst/>
                <a:gdLst>
                  <a:gd name="connsiteX0" fmla="*/ 49340 w 183261"/>
                  <a:gd name="connsiteY0" fmla="*/ 82106 h 104012"/>
                  <a:gd name="connsiteX1" fmla="*/ 49340 w 183261"/>
                  <a:gd name="connsiteY1" fmla="*/ 81439 h 104012"/>
                  <a:gd name="connsiteX2" fmla="*/ 91726 w 183261"/>
                  <a:gd name="connsiteY2" fmla="*/ 41053 h 104012"/>
                  <a:gd name="connsiteX3" fmla="*/ 134398 w 183261"/>
                  <a:gd name="connsiteY3" fmla="*/ 81439 h 104012"/>
                  <a:gd name="connsiteX4" fmla="*/ 134398 w 183261"/>
                  <a:gd name="connsiteY4" fmla="*/ 82106 h 104012"/>
                  <a:gd name="connsiteX5" fmla="*/ 132397 w 183261"/>
                  <a:gd name="connsiteY5" fmla="*/ 94964 h 104012"/>
                  <a:gd name="connsiteX6" fmla="*/ 183261 w 183261"/>
                  <a:gd name="connsiteY6" fmla="*/ 104013 h 104012"/>
                  <a:gd name="connsiteX7" fmla="*/ 183261 w 183261"/>
                  <a:gd name="connsiteY7" fmla="*/ 3239 h 104012"/>
                  <a:gd name="connsiteX8" fmla="*/ 133731 w 183261"/>
                  <a:gd name="connsiteY8" fmla="*/ 3239 h 104012"/>
                  <a:gd name="connsiteX9" fmla="*/ 133731 w 183261"/>
                  <a:gd name="connsiteY9" fmla="*/ 26099 h 104012"/>
                  <a:gd name="connsiteX10" fmla="*/ 77343 w 183261"/>
                  <a:gd name="connsiteY10" fmla="*/ 0 h 104012"/>
                  <a:gd name="connsiteX11" fmla="*/ 0 w 183261"/>
                  <a:gd name="connsiteY11" fmla="*/ 76676 h 104012"/>
                  <a:gd name="connsiteX12" fmla="*/ 49340 w 183261"/>
                  <a:gd name="connsiteY12" fmla="*/ 82772 h 104012"/>
                  <a:gd name="connsiteX13" fmla="*/ 49340 w 183261"/>
                  <a:gd name="connsiteY13" fmla="*/ 82201 h 1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3261" h="104012">
                    <a:moveTo>
                      <a:pt x="49340" y="82106"/>
                    </a:moveTo>
                    <a:lnTo>
                      <a:pt x="49340" y="81439"/>
                    </a:lnTo>
                    <a:cubicBezTo>
                      <a:pt x="49340" y="57626"/>
                      <a:pt x="67627" y="41053"/>
                      <a:pt x="91726" y="41053"/>
                    </a:cubicBezTo>
                    <a:cubicBezTo>
                      <a:pt x="115824" y="41053"/>
                      <a:pt x="134398" y="57722"/>
                      <a:pt x="134398" y="81439"/>
                    </a:cubicBezTo>
                    <a:lnTo>
                      <a:pt x="134398" y="82106"/>
                    </a:lnTo>
                    <a:cubicBezTo>
                      <a:pt x="134398" y="86678"/>
                      <a:pt x="133636" y="90964"/>
                      <a:pt x="132397" y="94964"/>
                    </a:cubicBezTo>
                    <a:cubicBezTo>
                      <a:pt x="149733" y="97822"/>
                      <a:pt x="166783" y="100870"/>
                      <a:pt x="183261" y="104013"/>
                    </a:cubicBezTo>
                    <a:lnTo>
                      <a:pt x="183261" y="3239"/>
                    </a:lnTo>
                    <a:lnTo>
                      <a:pt x="133731" y="3239"/>
                    </a:lnTo>
                    <a:lnTo>
                      <a:pt x="133731" y="26099"/>
                    </a:lnTo>
                    <a:cubicBezTo>
                      <a:pt x="120396" y="11430"/>
                      <a:pt x="104394" y="0"/>
                      <a:pt x="77343" y="0"/>
                    </a:cubicBezTo>
                    <a:cubicBezTo>
                      <a:pt x="38481" y="0"/>
                      <a:pt x="2191" y="27623"/>
                      <a:pt x="0" y="76676"/>
                    </a:cubicBezTo>
                    <a:cubicBezTo>
                      <a:pt x="16669" y="78581"/>
                      <a:pt x="33147" y="80582"/>
                      <a:pt x="49340" y="82772"/>
                    </a:cubicBezTo>
                    <a:cubicBezTo>
                      <a:pt x="49340" y="82582"/>
                      <a:pt x="49340" y="82391"/>
                      <a:pt x="49340" y="82201"/>
                    </a:cubicBezTo>
                  </a:path>
                </a:pathLst>
              </a:custGeom>
              <a:solidFill>
                <a:srgbClr val="95A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BBA9C9DE-1347-792F-E5DF-64A58AADFD0A}"/>
                  </a:ext>
                </a:extLst>
              </p:cNvPr>
              <p:cNvSpPr/>
              <p:nvPr/>
            </p:nvSpPr>
            <p:spPr>
              <a:xfrm>
                <a:off x="761560" y="5252654"/>
                <a:ext cx="165925" cy="88201"/>
              </a:xfrm>
              <a:custGeom>
                <a:avLst/>
                <a:gdLst>
                  <a:gd name="connsiteX0" fmla="*/ 70009 w 165925"/>
                  <a:gd name="connsiteY0" fmla="*/ 46006 h 88201"/>
                  <a:gd name="connsiteX1" fmla="*/ 84106 w 165925"/>
                  <a:gd name="connsiteY1" fmla="*/ 42958 h 88201"/>
                  <a:gd name="connsiteX2" fmla="*/ 98203 w 165925"/>
                  <a:gd name="connsiteY2" fmla="*/ 46006 h 88201"/>
                  <a:gd name="connsiteX3" fmla="*/ 118205 w 165925"/>
                  <a:gd name="connsiteY3" fmla="*/ 73438 h 88201"/>
                  <a:gd name="connsiteX4" fmla="*/ 165926 w 165925"/>
                  <a:gd name="connsiteY4" fmla="*/ 68771 h 88201"/>
                  <a:gd name="connsiteX5" fmla="*/ 121634 w 165925"/>
                  <a:gd name="connsiteY5" fmla="*/ 10001 h 88201"/>
                  <a:gd name="connsiteX6" fmla="*/ 84106 w 165925"/>
                  <a:gd name="connsiteY6" fmla="*/ 0 h 88201"/>
                  <a:gd name="connsiteX7" fmla="*/ 46577 w 165925"/>
                  <a:gd name="connsiteY7" fmla="*/ 10001 h 88201"/>
                  <a:gd name="connsiteX8" fmla="*/ 0 w 165925"/>
                  <a:gd name="connsiteY8" fmla="*/ 88202 h 88201"/>
                  <a:gd name="connsiteX9" fmla="*/ 49530 w 165925"/>
                  <a:gd name="connsiteY9" fmla="*/ 81439 h 88201"/>
                  <a:gd name="connsiteX10" fmla="*/ 70009 w 165925"/>
                  <a:gd name="connsiteY10" fmla="*/ 46006 h 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925" h="88201">
                    <a:moveTo>
                      <a:pt x="70009" y="46006"/>
                    </a:moveTo>
                    <a:cubicBezTo>
                      <a:pt x="73247" y="44482"/>
                      <a:pt x="80582" y="42958"/>
                      <a:pt x="84106" y="42958"/>
                    </a:cubicBezTo>
                    <a:cubicBezTo>
                      <a:pt x="87630" y="42958"/>
                      <a:pt x="94964" y="44482"/>
                      <a:pt x="98203" y="46006"/>
                    </a:cubicBezTo>
                    <a:cubicBezTo>
                      <a:pt x="110776" y="52007"/>
                      <a:pt x="116491" y="60960"/>
                      <a:pt x="118205" y="73438"/>
                    </a:cubicBezTo>
                    <a:cubicBezTo>
                      <a:pt x="133922" y="71819"/>
                      <a:pt x="149828" y="70199"/>
                      <a:pt x="165926" y="68771"/>
                    </a:cubicBezTo>
                    <a:cubicBezTo>
                      <a:pt x="160401" y="43339"/>
                      <a:pt x="145161" y="21908"/>
                      <a:pt x="121634" y="10001"/>
                    </a:cubicBezTo>
                    <a:cubicBezTo>
                      <a:pt x="110871" y="4477"/>
                      <a:pt x="98298" y="0"/>
                      <a:pt x="84106" y="0"/>
                    </a:cubicBezTo>
                    <a:cubicBezTo>
                      <a:pt x="69913" y="0"/>
                      <a:pt x="57436" y="4477"/>
                      <a:pt x="46577" y="10001"/>
                    </a:cubicBezTo>
                    <a:cubicBezTo>
                      <a:pt x="17240" y="24860"/>
                      <a:pt x="762" y="54578"/>
                      <a:pt x="0" y="88202"/>
                    </a:cubicBezTo>
                    <a:cubicBezTo>
                      <a:pt x="16192" y="85820"/>
                      <a:pt x="32671" y="83534"/>
                      <a:pt x="49530" y="81439"/>
                    </a:cubicBezTo>
                    <a:cubicBezTo>
                      <a:pt x="49625" y="64579"/>
                      <a:pt x="54864" y="53150"/>
                      <a:pt x="70009" y="46006"/>
                    </a:cubicBezTo>
                  </a:path>
                </a:pathLst>
              </a:custGeom>
              <a:solidFill>
                <a:srgbClr val="95A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3A6A0DE1-B018-81BE-BD58-77A4B0EB1BAF}"/>
                  </a:ext>
                </a:extLst>
              </p:cNvPr>
              <p:cNvSpPr/>
              <p:nvPr/>
            </p:nvSpPr>
            <p:spPr>
              <a:xfrm>
                <a:off x="667072" y="5347809"/>
                <a:ext cx="50196" cy="82867"/>
              </a:xfrm>
              <a:custGeom>
                <a:avLst/>
                <a:gdLst>
                  <a:gd name="connsiteX0" fmla="*/ 50197 w 50196"/>
                  <a:gd name="connsiteY0" fmla="*/ 82867 h 82867"/>
                  <a:gd name="connsiteX1" fmla="*/ 50197 w 50196"/>
                  <a:gd name="connsiteY1" fmla="*/ 0 h 82867"/>
                  <a:gd name="connsiteX2" fmla="*/ 0 w 50196"/>
                  <a:gd name="connsiteY2" fmla="*/ 8953 h 82867"/>
                  <a:gd name="connsiteX3" fmla="*/ 0 w 50196"/>
                  <a:gd name="connsiteY3" fmla="*/ 82867 h 82867"/>
                  <a:gd name="connsiteX4" fmla="*/ 50197 w 50196"/>
                  <a:gd name="connsiteY4" fmla="*/ 82867 h 8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96" h="82867">
                    <a:moveTo>
                      <a:pt x="50197" y="82867"/>
                    </a:moveTo>
                    <a:lnTo>
                      <a:pt x="50197" y="0"/>
                    </a:lnTo>
                    <a:cubicBezTo>
                      <a:pt x="33052" y="2857"/>
                      <a:pt x="16288" y="5810"/>
                      <a:pt x="0" y="8953"/>
                    </a:cubicBezTo>
                    <a:lnTo>
                      <a:pt x="0" y="82867"/>
                    </a:lnTo>
                    <a:lnTo>
                      <a:pt x="50197" y="82867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2360BA2B-CE57-49CC-26D2-89FF0CC23E81}"/>
                  </a:ext>
                </a:extLst>
              </p:cNvPr>
              <p:cNvSpPr/>
              <p:nvPr/>
            </p:nvSpPr>
            <p:spPr>
              <a:xfrm>
                <a:off x="974539" y="5313995"/>
                <a:ext cx="90011" cy="119633"/>
              </a:xfrm>
              <a:custGeom>
                <a:avLst/>
                <a:gdLst>
                  <a:gd name="connsiteX0" fmla="*/ 50864 w 90011"/>
                  <a:gd name="connsiteY0" fmla="*/ 119634 h 119633"/>
                  <a:gd name="connsiteX1" fmla="*/ 90011 w 90011"/>
                  <a:gd name="connsiteY1" fmla="*/ 109538 h 119633"/>
                  <a:gd name="connsiteX2" fmla="*/ 90011 w 90011"/>
                  <a:gd name="connsiteY2" fmla="*/ 69723 h 119633"/>
                  <a:gd name="connsiteX3" fmla="*/ 65532 w 90011"/>
                  <a:gd name="connsiteY3" fmla="*/ 75914 h 119633"/>
                  <a:gd name="connsiteX4" fmla="*/ 49530 w 90011"/>
                  <a:gd name="connsiteY4" fmla="*/ 58960 h 119633"/>
                  <a:gd name="connsiteX5" fmla="*/ 49530 w 90011"/>
                  <a:gd name="connsiteY5" fmla="*/ 0 h 119633"/>
                  <a:gd name="connsiteX6" fmla="*/ 0 w 90011"/>
                  <a:gd name="connsiteY6" fmla="*/ 3524 h 119633"/>
                  <a:gd name="connsiteX7" fmla="*/ 0 w 90011"/>
                  <a:gd name="connsiteY7" fmla="*/ 67151 h 119633"/>
                  <a:gd name="connsiteX8" fmla="*/ 50864 w 90011"/>
                  <a:gd name="connsiteY8" fmla="*/ 119634 h 11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011" h="119633">
                    <a:moveTo>
                      <a:pt x="50864" y="119634"/>
                    </a:moveTo>
                    <a:cubicBezTo>
                      <a:pt x="67532" y="119634"/>
                      <a:pt x="79534" y="115729"/>
                      <a:pt x="90011" y="109538"/>
                    </a:cubicBezTo>
                    <a:lnTo>
                      <a:pt x="90011" y="69723"/>
                    </a:lnTo>
                    <a:cubicBezTo>
                      <a:pt x="82868" y="73628"/>
                      <a:pt x="74676" y="75914"/>
                      <a:pt x="65532" y="75914"/>
                    </a:cubicBezTo>
                    <a:cubicBezTo>
                      <a:pt x="54483" y="75914"/>
                      <a:pt x="49530" y="70390"/>
                      <a:pt x="49530" y="58960"/>
                    </a:cubicBezTo>
                    <a:lnTo>
                      <a:pt x="49530" y="0"/>
                    </a:lnTo>
                    <a:cubicBezTo>
                      <a:pt x="32861" y="1048"/>
                      <a:pt x="16383" y="2286"/>
                      <a:pt x="0" y="3524"/>
                    </a:cubicBezTo>
                    <a:lnTo>
                      <a:pt x="0" y="67151"/>
                    </a:lnTo>
                    <a:cubicBezTo>
                      <a:pt x="0" y="107537"/>
                      <a:pt x="20574" y="119634"/>
                      <a:pt x="50864" y="119634"/>
                    </a:cubicBezTo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3" name="Dowolny kształt: kształt 72">
                <a:extLst>
                  <a:ext uri="{FF2B5EF4-FFF2-40B4-BE49-F238E27FC236}">
                    <a16:creationId xmlns:a16="http://schemas.microsoft.com/office/drawing/2014/main" id="{9291374E-89F6-267A-6FBB-62F98B147C4F}"/>
                  </a:ext>
                </a:extLst>
              </p:cNvPr>
              <p:cNvSpPr/>
              <p:nvPr/>
            </p:nvSpPr>
            <p:spPr>
              <a:xfrm>
                <a:off x="1093220" y="5305518"/>
                <a:ext cx="171545" cy="129063"/>
              </a:xfrm>
              <a:custGeom>
                <a:avLst/>
                <a:gdLst>
                  <a:gd name="connsiteX0" fmla="*/ 0 w 171545"/>
                  <a:gd name="connsiteY0" fmla="*/ 38767 h 129063"/>
                  <a:gd name="connsiteX1" fmla="*/ 91250 w 171545"/>
                  <a:gd name="connsiteY1" fmla="*/ 129064 h 129063"/>
                  <a:gd name="connsiteX2" fmla="*/ 162687 w 171545"/>
                  <a:gd name="connsiteY2" fmla="*/ 96488 h 129063"/>
                  <a:gd name="connsiteX3" fmla="*/ 134303 w 171545"/>
                  <a:gd name="connsiteY3" fmla="*/ 71438 h 129063"/>
                  <a:gd name="connsiteX4" fmla="*/ 91916 w 171545"/>
                  <a:gd name="connsiteY4" fmla="*/ 89344 h 129063"/>
                  <a:gd name="connsiteX5" fmla="*/ 49244 w 171545"/>
                  <a:gd name="connsiteY5" fmla="*/ 55150 h 129063"/>
                  <a:gd name="connsiteX6" fmla="*/ 170879 w 171545"/>
                  <a:gd name="connsiteY6" fmla="*/ 55150 h 129063"/>
                  <a:gd name="connsiteX7" fmla="*/ 171545 w 171545"/>
                  <a:gd name="connsiteY7" fmla="*/ 42101 h 129063"/>
                  <a:gd name="connsiteX8" fmla="*/ 164211 w 171545"/>
                  <a:gd name="connsiteY8" fmla="*/ 0 h 129063"/>
                  <a:gd name="connsiteX9" fmla="*/ 114491 w 171545"/>
                  <a:gd name="connsiteY9" fmla="*/ 762 h 129063"/>
                  <a:gd name="connsiteX10" fmla="*/ 123254 w 171545"/>
                  <a:gd name="connsiteY10" fmla="*/ 24194 h 129063"/>
                  <a:gd name="connsiteX11" fmla="*/ 48578 w 171545"/>
                  <a:gd name="connsiteY11" fmla="*/ 24194 h 129063"/>
                  <a:gd name="connsiteX12" fmla="*/ 56959 w 171545"/>
                  <a:gd name="connsiteY12" fmla="*/ 2381 h 129063"/>
                  <a:gd name="connsiteX13" fmla="*/ 5906 w 171545"/>
                  <a:gd name="connsiteY13" fmla="*/ 4382 h 129063"/>
                  <a:gd name="connsiteX14" fmla="*/ 0 w 171545"/>
                  <a:gd name="connsiteY14" fmla="*/ 38195 h 129063"/>
                  <a:gd name="connsiteX15" fmla="*/ 0 w 171545"/>
                  <a:gd name="connsiteY15" fmla="*/ 38862 h 12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545" h="129063">
                    <a:moveTo>
                      <a:pt x="0" y="38767"/>
                    </a:moveTo>
                    <a:cubicBezTo>
                      <a:pt x="0" y="92202"/>
                      <a:pt x="38767" y="129064"/>
                      <a:pt x="91250" y="129064"/>
                    </a:cubicBezTo>
                    <a:cubicBezTo>
                      <a:pt x="122873" y="129064"/>
                      <a:pt x="146304" y="116681"/>
                      <a:pt x="162687" y="96488"/>
                    </a:cubicBezTo>
                    <a:lnTo>
                      <a:pt x="134303" y="71438"/>
                    </a:lnTo>
                    <a:cubicBezTo>
                      <a:pt x="120587" y="84106"/>
                      <a:pt x="108585" y="89344"/>
                      <a:pt x="91916" y="89344"/>
                    </a:cubicBezTo>
                    <a:cubicBezTo>
                      <a:pt x="69723" y="89344"/>
                      <a:pt x="54102" y="77629"/>
                      <a:pt x="49244" y="55150"/>
                    </a:cubicBezTo>
                    <a:lnTo>
                      <a:pt x="170879" y="55150"/>
                    </a:lnTo>
                    <a:cubicBezTo>
                      <a:pt x="171164" y="50578"/>
                      <a:pt x="171545" y="46006"/>
                      <a:pt x="171545" y="42101"/>
                    </a:cubicBezTo>
                    <a:cubicBezTo>
                      <a:pt x="171545" y="27337"/>
                      <a:pt x="169069" y="12954"/>
                      <a:pt x="164211" y="0"/>
                    </a:cubicBezTo>
                    <a:cubicBezTo>
                      <a:pt x="147542" y="190"/>
                      <a:pt x="130969" y="476"/>
                      <a:pt x="114491" y="762"/>
                    </a:cubicBezTo>
                    <a:cubicBezTo>
                      <a:pt x="119063" y="6953"/>
                      <a:pt x="122111" y="14954"/>
                      <a:pt x="123254" y="24194"/>
                    </a:cubicBezTo>
                    <a:lnTo>
                      <a:pt x="48578" y="24194"/>
                    </a:lnTo>
                    <a:cubicBezTo>
                      <a:pt x="50102" y="15716"/>
                      <a:pt x="52864" y="8287"/>
                      <a:pt x="56959" y="2381"/>
                    </a:cubicBezTo>
                    <a:cubicBezTo>
                      <a:pt x="39815" y="2953"/>
                      <a:pt x="22765" y="3619"/>
                      <a:pt x="5906" y="4382"/>
                    </a:cubicBezTo>
                    <a:cubicBezTo>
                      <a:pt x="2096" y="14859"/>
                      <a:pt x="0" y="26289"/>
                      <a:pt x="0" y="38195"/>
                    </a:cubicBezTo>
                    <a:lnTo>
                      <a:pt x="0" y="38862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4" name="Dowolny kształt: kształt 73">
                <a:extLst>
                  <a:ext uri="{FF2B5EF4-FFF2-40B4-BE49-F238E27FC236}">
                    <a16:creationId xmlns:a16="http://schemas.microsoft.com/office/drawing/2014/main" id="{16BD2A80-6DD9-1E25-7162-5EE0A09ED011}"/>
                  </a:ext>
                </a:extLst>
              </p:cNvPr>
              <p:cNvSpPr/>
              <p:nvPr/>
            </p:nvSpPr>
            <p:spPr>
              <a:xfrm>
                <a:off x="1301532" y="5305232"/>
                <a:ext cx="88391" cy="125444"/>
              </a:xfrm>
              <a:custGeom>
                <a:avLst/>
                <a:gdLst>
                  <a:gd name="connsiteX0" fmla="*/ 49530 w 88391"/>
                  <a:gd name="connsiteY0" fmla="*/ 125444 h 125444"/>
                  <a:gd name="connsiteX1" fmla="*/ 49530 w 88391"/>
                  <a:gd name="connsiteY1" fmla="*/ 60865 h 125444"/>
                  <a:gd name="connsiteX2" fmla="*/ 88392 w 88391"/>
                  <a:gd name="connsiteY2" fmla="*/ 762 h 125444"/>
                  <a:gd name="connsiteX3" fmla="*/ 2762 w 88391"/>
                  <a:gd name="connsiteY3" fmla="*/ 0 h 125444"/>
                  <a:gd name="connsiteX4" fmla="*/ 0 w 88391"/>
                  <a:gd name="connsiteY4" fmla="*/ 0 h 125444"/>
                  <a:gd name="connsiteX5" fmla="*/ 0 w 88391"/>
                  <a:gd name="connsiteY5" fmla="*/ 125444 h 125444"/>
                  <a:gd name="connsiteX6" fmla="*/ 49530 w 88391"/>
                  <a:gd name="connsiteY6" fmla="*/ 125444 h 12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391" h="125444">
                    <a:moveTo>
                      <a:pt x="49530" y="125444"/>
                    </a:moveTo>
                    <a:lnTo>
                      <a:pt x="49530" y="60865"/>
                    </a:lnTo>
                    <a:cubicBezTo>
                      <a:pt x="49530" y="25622"/>
                      <a:pt x="64008" y="6001"/>
                      <a:pt x="88392" y="762"/>
                    </a:cubicBezTo>
                    <a:cubicBezTo>
                      <a:pt x="60103" y="191"/>
                      <a:pt x="31528" y="0"/>
                      <a:pt x="2762" y="0"/>
                    </a:cubicBezTo>
                    <a:cubicBezTo>
                      <a:pt x="1810" y="0"/>
                      <a:pt x="953" y="0"/>
                      <a:pt x="0" y="0"/>
                    </a:cubicBezTo>
                    <a:lnTo>
                      <a:pt x="0" y="125444"/>
                    </a:lnTo>
                    <a:lnTo>
                      <a:pt x="49530" y="125444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5" name="Dowolny kształt: kształt 74">
                <a:extLst>
                  <a:ext uri="{FF2B5EF4-FFF2-40B4-BE49-F238E27FC236}">
                    <a16:creationId xmlns:a16="http://schemas.microsoft.com/office/drawing/2014/main" id="{8EA7953C-5999-1DE7-0173-2D1AFEC7985A}"/>
                  </a:ext>
                </a:extLst>
              </p:cNvPr>
              <p:cNvSpPr/>
              <p:nvPr/>
            </p:nvSpPr>
            <p:spPr>
              <a:xfrm>
                <a:off x="1437835" y="5307137"/>
                <a:ext cx="76485" cy="123539"/>
              </a:xfrm>
              <a:custGeom>
                <a:avLst/>
                <a:gdLst>
                  <a:gd name="connsiteX0" fmla="*/ 49530 w 76485"/>
                  <a:gd name="connsiteY0" fmla="*/ 123539 h 123539"/>
                  <a:gd name="connsiteX1" fmla="*/ 49530 w 76485"/>
                  <a:gd name="connsiteY1" fmla="*/ 58960 h 123539"/>
                  <a:gd name="connsiteX2" fmla="*/ 76486 w 76485"/>
                  <a:gd name="connsiteY2" fmla="*/ 2953 h 123539"/>
                  <a:gd name="connsiteX3" fmla="*/ 0 w 76485"/>
                  <a:gd name="connsiteY3" fmla="*/ 0 h 123539"/>
                  <a:gd name="connsiteX4" fmla="*/ 0 w 76485"/>
                  <a:gd name="connsiteY4" fmla="*/ 123539 h 123539"/>
                  <a:gd name="connsiteX5" fmla="*/ 49530 w 76485"/>
                  <a:gd name="connsiteY5" fmla="*/ 123539 h 12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85" h="123539">
                    <a:moveTo>
                      <a:pt x="49530" y="123539"/>
                    </a:moveTo>
                    <a:lnTo>
                      <a:pt x="49530" y="58960"/>
                    </a:lnTo>
                    <a:cubicBezTo>
                      <a:pt x="49530" y="29908"/>
                      <a:pt x="59341" y="11430"/>
                      <a:pt x="76486" y="2953"/>
                    </a:cubicBezTo>
                    <a:cubicBezTo>
                      <a:pt x="51244" y="1810"/>
                      <a:pt x="25717" y="762"/>
                      <a:pt x="0" y="0"/>
                    </a:cubicBezTo>
                    <a:lnTo>
                      <a:pt x="0" y="123539"/>
                    </a:lnTo>
                    <a:lnTo>
                      <a:pt x="49530" y="123539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6" name="Dowolny kształt: kształt 75">
                <a:extLst>
                  <a:ext uri="{FF2B5EF4-FFF2-40B4-BE49-F238E27FC236}">
                    <a16:creationId xmlns:a16="http://schemas.microsoft.com/office/drawing/2014/main" id="{E6951ABA-DA4C-BE64-6FB7-6525FB485107}"/>
                  </a:ext>
                </a:extLst>
              </p:cNvPr>
              <p:cNvSpPr/>
              <p:nvPr/>
            </p:nvSpPr>
            <p:spPr>
              <a:xfrm>
                <a:off x="1757970" y="5329426"/>
                <a:ext cx="183546" cy="154114"/>
              </a:xfrm>
              <a:custGeom>
                <a:avLst/>
                <a:gdLst>
                  <a:gd name="connsiteX0" fmla="*/ 0 w 183546"/>
                  <a:gd name="connsiteY0" fmla="*/ 5429 h 154114"/>
                  <a:gd name="connsiteX1" fmla="*/ 77629 w 183546"/>
                  <a:gd name="connsiteY1" fmla="*/ 86963 h 154114"/>
                  <a:gd name="connsiteX2" fmla="*/ 134683 w 183546"/>
                  <a:gd name="connsiteY2" fmla="*/ 58579 h 154114"/>
                  <a:gd name="connsiteX3" fmla="*/ 134683 w 183546"/>
                  <a:gd name="connsiteY3" fmla="*/ 67056 h 154114"/>
                  <a:gd name="connsiteX4" fmla="*/ 84772 w 183546"/>
                  <a:gd name="connsiteY4" fmla="*/ 114681 h 154114"/>
                  <a:gd name="connsiteX5" fmla="*/ 25717 w 183546"/>
                  <a:gd name="connsiteY5" fmla="*/ 98679 h 154114"/>
                  <a:gd name="connsiteX6" fmla="*/ 8763 w 183546"/>
                  <a:gd name="connsiteY6" fmla="*/ 135827 h 154114"/>
                  <a:gd name="connsiteX7" fmla="*/ 86011 w 183546"/>
                  <a:gd name="connsiteY7" fmla="*/ 154115 h 154114"/>
                  <a:gd name="connsiteX8" fmla="*/ 161353 w 183546"/>
                  <a:gd name="connsiteY8" fmla="*/ 130683 h 154114"/>
                  <a:gd name="connsiteX9" fmla="*/ 183547 w 183546"/>
                  <a:gd name="connsiteY9" fmla="*/ 61913 h 154114"/>
                  <a:gd name="connsiteX10" fmla="*/ 183547 w 183546"/>
                  <a:gd name="connsiteY10" fmla="*/ 27432 h 154114"/>
                  <a:gd name="connsiteX11" fmla="*/ 132683 w 183546"/>
                  <a:gd name="connsiteY11" fmla="*/ 18383 h 154114"/>
                  <a:gd name="connsiteX12" fmla="*/ 92011 w 183546"/>
                  <a:gd name="connsiteY12" fmla="*/ 45911 h 154114"/>
                  <a:gd name="connsiteX13" fmla="*/ 49625 w 183546"/>
                  <a:gd name="connsiteY13" fmla="*/ 6096 h 154114"/>
                  <a:gd name="connsiteX14" fmla="*/ 286 w 183546"/>
                  <a:gd name="connsiteY14" fmla="*/ 0 h 154114"/>
                  <a:gd name="connsiteX15" fmla="*/ 95 w 183546"/>
                  <a:gd name="connsiteY15" fmla="*/ 4763 h 154114"/>
                  <a:gd name="connsiteX16" fmla="*/ 95 w 183546"/>
                  <a:gd name="connsiteY16" fmla="*/ 5429 h 15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546" h="154114">
                    <a:moveTo>
                      <a:pt x="0" y="5429"/>
                    </a:moveTo>
                    <a:cubicBezTo>
                      <a:pt x="0" y="57245"/>
                      <a:pt x="36862" y="86963"/>
                      <a:pt x="77629" y="86963"/>
                    </a:cubicBezTo>
                    <a:cubicBezTo>
                      <a:pt x="104013" y="86963"/>
                      <a:pt x="120015" y="76200"/>
                      <a:pt x="134683" y="58579"/>
                    </a:cubicBezTo>
                    <a:lnTo>
                      <a:pt x="134683" y="67056"/>
                    </a:lnTo>
                    <a:cubicBezTo>
                      <a:pt x="134683" y="98393"/>
                      <a:pt x="118681" y="114681"/>
                      <a:pt x="84772" y="114681"/>
                    </a:cubicBezTo>
                    <a:cubicBezTo>
                      <a:pt x="61627" y="114681"/>
                      <a:pt x="43720" y="108776"/>
                      <a:pt x="25717" y="98679"/>
                    </a:cubicBezTo>
                    <a:lnTo>
                      <a:pt x="8763" y="135827"/>
                    </a:lnTo>
                    <a:cubicBezTo>
                      <a:pt x="30956" y="147542"/>
                      <a:pt x="57626" y="154115"/>
                      <a:pt x="86011" y="154115"/>
                    </a:cubicBezTo>
                    <a:cubicBezTo>
                      <a:pt x="119920" y="154115"/>
                      <a:pt x="144970" y="146971"/>
                      <a:pt x="161353" y="130683"/>
                    </a:cubicBezTo>
                    <a:cubicBezTo>
                      <a:pt x="176022" y="116015"/>
                      <a:pt x="183547" y="93155"/>
                      <a:pt x="183547" y="61913"/>
                    </a:cubicBezTo>
                    <a:lnTo>
                      <a:pt x="183547" y="27432"/>
                    </a:lnTo>
                    <a:cubicBezTo>
                      <a:pt x="166973" y="24289"/>
                      <a:pt x="150019" y="21241"/>
                      <a:pt x="132683" y="18383"/>
                    </a:cubicBezTo>
                    <a:cubicBezTo>
                      <a:pt x="127254" y="35052"/>
                      <a:pt x="111442" y="45911"/>
                      <a:pt x="92011" y="45911"/>
                    </a:cubicBezTo>
                    <a:cubicBezTo>
                      <a:pt x="68104" y="45911"/>
                      <a:pt x="50006" y="29909"/>
                      <a:pt x="49625" y="6096"/>
                    </a:cubicBezTo>
                    <a:cubicBezTo>
                      <a:pt x="33433" y="4001"/>
                      <a:pt x="16954" y="1905"/>
                      <a:pt x="286" y="0"/>
                    </a:cubicBezTo>
                    <a:cubicBezTo>
                      <a:pt x="286" y="1619"/>
                      <a:pt x="95" y="3143"/>
                      <a:pt x="95" y="4763"/>
                    </a:cubicBezTo>
                    <a:lnTo>
                      <a:pt x="95" y="5429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7" name="Dowolny kształt: kształt 76">
                <a:extLst>
                  <a:ext uri="{FF2B5EF4-FFF2-40B4-BE49-F238E27FC236}">
                    <a16:creationId xmlns:a16="http://schemas.microsoft.com/office/drawing/2014/main" id="{6B943E31-D507-0192-9E53-C52A871A4F87}"/>
                  </a:ext>
                </a:extLst>
              </p:cNvPr>
              <p:cNvSpPr/>
              <p:nvPr/>
            </p:nvSpPr>
            <p:spPr>
              <a:xfrm>
                <a:off x="879765" y="5321425"/>
                <a:ext cx="50101" cy="109156"/>
              </a:xfrm>
              <a:custGeom>
                <a:avLst/>
                <a:gdLst>
                  <a:gd name="connsiteX0" fmla="*/ 571 w 50101"/>
                  <a:gd name="connsiteY0" fmla="*/ 13144 h 109156"/>
                  <a:gd name="connsiteX1" fmla="*/ 571 w 50101"/>
                  <a:gd name="connsiteY1" fmla="*/ 109156 h 109156"/>
                  <a:gd name="connsiteX2" fmla="*/ 50102 w 50101"/>
                  <a:gd name="connsiteY2" fmla="*/ 109156 h 109156"/>
                  <a:gd name="connsiteX3" fmla="*/ 50102 w 50101"/>
                  <a:gd name="connsiteY3" fmla="*/ 22098 h 109156"/>
                  <a:gd name="connsiteX4" fmla="*/ 47720 w 50101"/>
                  <a:gd name="connsiteY4" fmla="*/ 0 h 109156"/>
                  <a:gd name="connsiteX5" fmla="*/ 0 w 50101"/>
                  <a:gd name="connsiteY5" fmla="*/ 4667 h 109156"/>
                  <a:gd name="connsiteX6" fmla="*/ 571 w 50101"/>
                  <a:gd name="connsiteY6" fmla="*/ 13049 h 10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101" h="109156">
                    <a:moveTo>
                      <a:pt x="571" y="13144"/>
                    </a:moveTo>
                    <a:lnTo>
                      <a:pt x="571" y="109156"/>
                    </a:lnTo>
                    <a:lnTo>
                      <a:pt x="50102" y="109156"/>
                    </a:lnTo>
                    <a:lnTo>
                      <a:pt x="50102" y="22098"/>
                    </a:lnTo>
                    <a:cubicBezTo>
                      <a:pt x="50102" y="14478"/>
                      <a:pt x="49244" y="7144"/>
                      <a:pt x="47720" y="0"/>
                    </a:cubicBezTo>
                    <a:cubicBezTo>
                      <a:pt x="31623" y="1524"/>
                      <a:pt x="15716" y="3048"/>
                      <a:pt x="0" y="4667"/>
                    </a:cubicBezTo>
                    <a:cubicBezTo>
                      <a:pt x="381" y="7334"/>
                      <a:pt x="571" y="10096"/>
                      <a:pt x="571" y="13049"/>
                    </a:cubicBezTo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8" name="Dowolny kształt: kształt 77">
                <a:extLst>
                  <a:ext uri="{FF2B5EF4-FFF2-40B4-BE49-F238E27FC236}">
                    <a16:creationId xmlns:a16="http://schemas.microsoft.com/office/drawing/2014/main" id="{246A51F0-6D7B-6898-F5A7-6B9AA7D61629}"/>
                  </a:ext>
                </a:extLst>
              </p:cNvPr>
              <p:cNvSpPr/>
              <p:nvPr/>
            </p:nvSpPr>
            <p:spPr>
              <a:xfrm>
                <a:off x="761560" y="5334093"/>
                <a:ext cx="49529" cy="96488"/>
              </a:xfrm>
              <a:custGeom>
                <a:avLst/>
                <a:gdLst>
                  <a:gd name="connsiteX0" fmla="*/ 0 w 49529"/>
                  <a:gd name="connsiteY0" fmla="*/ 10096 h 96488"/>
                  <a:gd name="connsiteX1" fmla="*/ 0 w 49529"/>
                  <a:gd name="connsiteY1" fmla="*/ 96488 h 96488"/>
                  <a:gd name="connsiteX2" fmla="*/ 49530 w 49529"/>
                  <a:gd name="connsiteY2" fmla="*/ 96488 h 96488"/>
                  <a:gd name="connsiteX3" fmla="*/ 49530 w 49529"/>
                  <a:gd name="connsiteY3" fmla="*/ 476 h 96488"/>
                  <a:gd name="connsiteX4" fmla="*/ 49530 w 49529"/>
                  <a:gd name="connsiteY4" fmla="*/ 0 h 96488"/>
                  <a:gd name="connsiteX5" fmla="*/ 0 w 49529"/>
                  <a:gd name="connsiteY5" fmla="*/ 6763 h 96488"/>
                  <a:gd name="connsiteX6" fmla="*/ 0 w 49529"/>
                  <a:gd name="connsiteY6" fmla="*/ 9430 h 96488"/>
                  <a:gd name="connsiteX7" fmla="*/ 0 w 49529"/>
                  <a:gd name="connsiteY7" fmla="*/ 10096 h 9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29" h="96488">
                    <a:moveTo>
                      <a:pt x="0" y="10096"/>
                    </a:moveTo>
                    <a:lnTo>
                      <a:pt x="0" y="96488"/>
                    </a:lnTo>
                    <a:lnTo>
                      <a:pt x="49530" y="96488"/>
                    </a:lnTo>
                    <a:lnTo>
                      <a:pt x="49530" y="476"/>
                    </a:lnTo>
                    <a:cubicBezTo>
                      <a:pt x="49530" y="476"/>
                      <a:pt x="49530" y="190"/>
                      <a:pt x="49530" y="0"/>
                    </a:cubicBezTo>
                    <a:cubicBezTo>
                      <a:pt x="32766" y="2191"/>
                      <a:pt x="16288" y="4382"/>
                      <a:pt x="0" y="6763"/>
                    </a:cubicBezTo>
                    <a:cubicBezTo>
                      <a:pt x="0" y="7620"/>
                      <a:pt x="0" y="8572"/>
                      <a:pt x="0" y="9430"/>
                    </a:cubicBezTo>
                    <a:lnTo>
                      <a:pt x="0" y="10096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9" name="Dowolny kształt: kształt 78">
                <a:extLst>
                  <a:ext uri="{FF2B5EF4-FFF2-40B4-BE49-F238E27FC236}">
                    <a16:creationId xmlns:a16="http://schemas.microsoft.com/office/drawing/2014/main" id="{177EDFCD-034D-A9EB-831F-05E7F28781AF}"/>
                  </a:ext>
                </a:extLst>
              </p:cNvPr>
              <p:cNvSpPr/>
              <p:nvPr/>
            </p:nvSpPr>
            <p:spPr>
              <a:xfrm>
                <a:off x="2156591" y="5197505"/>
                <a:ext cx="682085" cy="459485"/>
              </a:xfrm>
              <a:custGeom>
                <a:avLst/>
                <a:gdLst>
                  <a:gd name="connsiteX0" fmla="*/ 0 w 682085"/>
                  <a:gd name="connsiteY0" fmla="*/ 0 h 459485"/>
                  <a:gd name="connsiteX1" fmla="*/ 682085 w 682085"/>
                  <a:gd name="connsiteY1" fmla="*/ 0 h 459485"/>
                  <a:gd name="connsiteX2" fmla="*/ 682085 w 682085"/>
                  <a:gd name="connsiteY2" fmla="*/ 459486 h 459485"/>
                  <a:gd name="connsiteX3" fmla="*/ 0 w 682085"/>
                  <a:gd name="connsiteY3" fmla="*/ 459486 h 45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2085" h="459485">
                    <a:moveTo>
                      <a:pt x="0" y="0"/>
                    </a:moveTo>
                    <a:lnTo>
                      <a:pt x="682085" y="0"/>
                    </a:lnTo>
                    <a:lnTo>
                      <a:pt x="682085" y="459486"/>
                    </a:lnTo>
                    <a:lnTo>
                      <a:pt x="0" y="459486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0" name="Dowolny kształt: kształt 79">
                <a:extLst>
                  <a:ext uri="{FF2B5EF4-FFF2-40B4-BE49-F238E27FC236}">
                    <a16:creationId xmlns:a16="http://schemas.microsoft.com/office/drawing/2014/main" id="{D74039FD-EB5C-B4F8-2DDE-803290021BFC}"/>
                  </a:ext>
                </a:extLst>
              </p:cNvPr>
              <p:cNvSpPr/>
              <p:nvPr/>
            </p:nvSpPr>
            <p:spPr>
              <a:xfrm>
                <a:off x="2149352" y="5190266"/>
                <a:ext cx="696372" cy="473773"/>
              </a:xfrm>
              <a:custGeom>
                <a:avLst/>
                <a:gdLst>
                  <a:gd name="connsiteX0" fmla="*/ 682085 w 696372"/>
                  <a:gd name="connsiteY0" fmla="*/ 459486 h 473773"/>
                  <a:gd name="connsiteX1" fmla="*/ 14288 w 696372"/>
                  <a:gd name="connsiteY1" fmla="*/ 459486 h 473773"/>
                  <a:gd name="connsiteX2" fmla="*/ 14288 w 696372"/>
                  <a:gd name="connsiteY2" fmla="*/ 14383 h 473773"/>
                  <a:gd name="connsiteX3" fmla="*/ 682085 w 696372"/>
                  <a:gd name="connsiteY3" fmla="*/ 14383 h 473773"/>
                  <a:gd name="connsiteX4" fmla="*/ 682085 w 696372"/>
                  <a:gd name="connsiteY4" fmla="*/ 459486 h 473773"/>
                  <a:gd name="connsiteX5" fmla="*/ 696373 w 696372"/>
                  <a:gd name="connsiteY5" fmla="*/ 0 h 473773"/>
                  <a:gd name="connsiteX6" fmla="*/ 14288 w 696372"/>
                  <a:gd name="connsiteY6" fmla="*/ 0 h 473773"/>
                  <a:gd name="connsiteX7" fmla="*/ 0 w 696372"/>
                  <a:gd name="connsiteY7" fmla="*/ 0 h 473773"/>
                  <a:gd name="connsiteX8" fmla="*/ 0 w 696372"/>
                  <a:gd name="connsiteY8" fmla="*/ 473774 h 473773"/>
                  <a:gd name="connsiteX9" fmla="*/ 696373 w 696372"/>
                  <a:gd name="connsiteY9" fmla="*/ 473774 h 473773"/>
                  <a:gd name="connsiteX10" fmla="*/ 696373 w 696372"/>
                  <a:gd name="connsiteY10" fmla="*/ 0 h 47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6372" h="473773">
                    <a:moveTo>
                      <a:pt x="682085" y="459486"/>
                    </a:moveTo>
                    <a:lnTo>
                      <a:pt x="14288" y="459486"/>
                    </a:lnTo>
                    <a:lnTo>
                      <a:pt x="14288" y="14383"/>
                    </a:lnTo>
                    <a:lnTo>
                      <a:pt x="682085" y="14383"/>
                    </a:lnTo>
                    <a:lnTo>
                      <a:pt x="682085" y="459486"/>
                    </a:lnTo>
                    <a:close/>
                    <a:moveTo>
                      <a:pt x="696373" y="0"/>
                    </a:moveTo>
                    <a:lnTo>
                      <a:pt x="14288" y="0"/>
                    </a:lnTo>
                    <a:cubicBezTo>
                      <a:pt x="14288" y="0"/>
                      <a:pt x="0" y="0"/>
                      <a:pt x="0" y="0"/>
                    </a:cubicBezTo>
                    <a:lnTo>
                      <a:pt x="0" y="473774"/>
                    </a:lnTo>
                    <a:lnTo>
                      <a:pt x="696373" y="473774"/>
                    </a:lnTo>
                    <a:lnTo>
                      <a:pt x="6963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1" name="Dowolny kształt: kształt 80">
                <a:extLst>
                  <a:ext uri="{FF2B5EF4-FFF2-40B4-BE49-F238E27FC236}">
                    <a16:creationId xmlns:a16="http://schemas.microsoft.com/office/drawing/2014/main" id="{7539F833-C9C6-A319-2F5B-357F4C71B944}"/>
                  </a:ext>
                </a:extLst>
              </p:cNvPr>
              <p:cNvSpPr/>
              <p:nvPr/>
            </p:nvSpPr>
            <p:spPr>
              <a:xfrm>
                <a:off x="2600742" y="5330664"/>
                <a:ext cx="46005" cy="43815"/>
              </a:xfrm>
              <a:custGeom>
                <a:avLst/>
                <a:gdLst>
                  <a:gd name="connsiteX0" fmla="*/ 17621 w 46005"/>
                  <a:gd name="connsiteY0" fmla="*/ 16955 h 43815"/>
                  <a:gd name="connsiteX1" fmla="*/ 23050 w 46005"/>
                  <a:gd name="connsiteY1" fmla="*/ 0 h 43815"/>
                  <a:gd name="connsiteX2" fmla="*/ 28384 w 46005"/>
                  <a:gd name="connsiteY2" fmla="*/ 16859 h 43815"/>
                  <a:gd name="connsiteX3" fmla="*/ 46006 w 46005"/>
                  <a:gd name="connsiteY3" fmla="*/ 16859 h 43815"/>
                  <a:gd name="connsiteX4" fmla="*/ 31718 w 46005"/>
                  <a:gd name="connsiteY4" fmla="*/ 27146 h 43815"/>
                  <a:gd name="connsiteX5" fmla="*/ 37147 w 46005"/>
                  <a:gd name="connsiteY5" fmla="*/ 43815 h 43815"/>
                  <a:gd name="connsiteX6" fmla="*/ 23050 w 46005"/>
                  <a:gd name="connsiteY6" fmla="*/ 33528 h 43815"/>
                  <a:gd name="connsiteX7" fmla="*/ 8953 w 46005"/>
                  <a:gd name="connsiteY7" fmla="*/ 43815 h 43815"/>
                  <a:gd name="connsiteX8" fmla="*/ 14288 w 46005"/>
                  <a:gd name="connsiteY8" fmla="*/ 27146 h 43815"/>
                  <a:gd name="connsiteX9" fmla="*/ 0 w 46005"/>
                  <a:gd name="connsiteY9" fmla="*/ 16859 h 43815"/>
                  <a:gd name="connsiteX10" fmla="*/ 17621 w 46005"/>
                  <a:gd name="connsiteY10" fmla="*/ 16955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05" h="43815">
                    <a:moveTo>
                      <a:pt x="17621" y="16955"/>
                    </a:moveTo>
                    <a:lnTo>
                      <a:pt x="23050" y="0"/>
                    </a:lnTo>
                    <a:lnTo>
                      <a:pt x="28384" y="16859"/>
                    </a:lnTo>
                    <a:lnTo>
                      <a:pt x="46006" y="16859"/>
                    </a:lnTo>
                    <a:lnTo>
                      <a:pt x="31718" y="27146"/>
                    </a:lnTo>
                    <a:lnTo>
                      <a:pt x="37147" y="43815"/>
                    </a:lnTo>
                    <a:lnTo>
                      <a:pt x="23050" y="33528"/>
                    </a:lnTo>
                    <a:lnTo>
                      <a:pt x="8953" y="43815"/>
                    </a:lnTo>
                    <a:lnTo>
                      <a:pt x="14288" y="27146"/>
                    </a:lnTo>
                    <a:lnTo>
                      <a:pt x="0" y="16859"/>
                    </a:lnTo>
                    <a:lnTo>
                      <a:pt x="17621" y="16955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2" name="Dowolny kształt: kształt 81">
                <a:extLst>
                  <a:ext uri="{FF2B5EF4-FFF2-40B4-BE49-F238E27FC236}">
                    <a16:creationId xmlns:a16="http://schemas.microsoft.com/office/drawing/2014/main" id="{07135178-6663-FB7B-EDE4-0A159250070C}"/>
                  </a:ext>
                </a:extLst>
              </p:cNvPr>
              <p:cNvSpPr/>
              <p:nvPr/>
            </p:nvSpPr>
            <p:spPr>
              <a:xfrm>
                <a:off x="2474440" y="5257893"/>
                <a:ext cx="46100" cy="43719"/>
              </a:xfrm>
              <a:custGeom>
                <a:avLst/>
                <a:gdLst>
                  <a:gd name="connsiteX0" fmla="*/ 17621 w 46100"/>
                  <a:gd name="connsiteY0" fmla="*/ 16859 h 43719"/>
                  <a:gd name="connsiteX1" fmla="*/ 23050 w 46100"/>
                  <a:gd name="connsiteY1" fmla="*/ 0 h 43719"/>
                  <a:gd name="connsiteX2" fmla="*/ 28384 w 46100"/>
                  <a:gd name="connsiteY2" fmla="*/ 16764 h 43719"/>
                  <a:gd name="connsiteX3" fmla="*/ 46101 w 46100"/>
                  <a:gd name="connsiteY3" fmla="*/ 16764 h 43719"/>
                  <a:gd name="connsiteX4" fmla="*/ 31718 w 46100"/>
                  <a:gd name="connsiteY4" fmla="*/ 27051 h 43719"/>
                  <a:gd name="connsiteX5" fmla="*/ 37148 w 46100"/>
                  <a:gd name="connsiteY5" fmla="*/ 43720 h 43719"/>
                  <a:gd name="connsiteX6" fmla="*/ 23050 w 46100"/>
                  <a:gd name="connsiteY6" fmla="*/ 33433 h 43719"/>
                  <a:gd name="connsiteX7" fmla="*/ 8954 w 46100"/>
                  <a:gd name="connsiteY7" fmla="*/ 43720 h 43719"/>
                  <a:gd name="connsiteX8" fmla="*/ 14288 w 46100"/>
                  <a:gd name="connsiteY8" fmla="*/ 27051 h 43719"/>
                  <a:gd name="connsiteX9" fmla="*/ 0 w 46100"/>
                  <a:gd name="connsiteY9" fmla="*/ 16764 h 43719"/>
                  <a:gd name="connsiteX10" fmla="*/ 17621 w 46100"/>
                  <a:gd name="connsiteY10" fmla="*/ 16859 h 4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00" h="43719">
                    <a:moveTo>
                      <a:pt x="17621" y="16859"/>
                    </a:moveTo>
                    <a:lnTo>
                      <a:pt x="23050" y="0"/>
                    </a:lnTo>
                    <a:lnTo>
                      <a:pt x="28384" y="16764"/>
                    </a:lnTo>
                    <a:lnTo>
                      <a:pt x="46101" y="16764"/>
                    </a:lnTo>
                    <a:lnTo>
                      <a:pt x="31718" y="27051"/>
                    </a:lnTo>
                    <a:lnTo>
                      <a:pt x="37148" y="43720"/>
                    </a:lnTo>
                    <a:lnTo>
                      <a:pt x="23050" y="33433"/>
                    </a:lnTo>
                    <a:lnTo>
                      <a:pt x="8954" y="43720"/>
                    </a:lnTo>
                    <a:lnTo>
                      <a:pt x="14288" y="27051"/>
                    </a:lnTo>
                    <a:lnTo>
                      <a:pt x="0" y="16764"/>
                    </a:lnTo>
                    <a:lnTo>
                      <a:pt x="17621" y="16859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3" name="Dowolny kształt: kształt 82">
                <a:extLst>
                  <a:ext uri="{FF2B5EF4-FFF2-40B4-BE49-F238E27FC236}">
                    <a16:creationId xmlns:a16="http://schemas.microsoft.com/office/drawing/2014/main" id="{1F6EF813-5958-3AC1-9F27-3E59F554EB11}"/>
                  </a:ext>
                </a:extLst>
              </p:cNvPr>
              <p:cNvSpPr/>
              <p:nvPr/>
            </p:nvSpPr>
            <p:spPr>
              <a:xfrm>
                <a:off x="2328613" y="5403721"/>
                <a:ext cx="46005" cy="43719"/>
              </a:xfrm>
              <a:custGeom>
                <a:avLst/>
                <a:gdLst>
                  <a:gd name="connsiteX0" fmla="*/ 0 w 46005"/>
                  <a:gd name="connsiteY0" fmla="*/ 16859 h 43719"/>
                  <a:gd name="connsiteX1" fmla="*/ 17621 w 46005"/>
                  <a:gd name="connsiteY1" fmla="*/ 16859 h 43719"/>
                  <a:gd name="connsiteX2" fmla="*/ 22955 w 46005"/>
                  <a:gd name="connsiteY2" fmla="*/ 0 h 43719"/>
                  <a:gd name="connsiteX3" fmla="*/ 28384 w 46005"/>
                  <a:gd name="connsiteY3" fmla="*/ 16859 h 43719"/>
                  <a:gd name="connsiteX4" fmla="*/ 46006 w 46005"/>
                  <a:gd name="connsiteY4" fmla="*/ 16859 h 43719"/>
                  <a:gd name="connsiteX5" fmla="*/ 31718 w 46005"/>
                  <a:gd name="connsiteY5" fmla="*/ 27146 h 43719"/>
                  <a:gd name="connsiteX6" fmla="*/ 37147 w 46005"/>
                  <a:gd name="connsiteY6" fmla="*/ 43720 h 43719"/>
                  <a:gd name="connsiteX7" fmla="*/ 22955 w 46005"/>
                  <a:gd name="connsiteY7" fmla="*/ 33528 h 43719"/>
                  <a:gd name="connsiteX8" fmla="*/ 8954 w 46005"/>
                  <a:gd name="connsiteY8" fmla="*/ 43720 h 43719"/>
                  <a:gd name="connsiteX9" fmla="*/ 14288 w 46005"/>
                  <a:gd name="connsiteY9" fmla="*/ 27146 h 43719"/>
                  <a:gd name="connsiteX10" fmla="*/ 0 w 46005"/>
                  <a:gd name="connsiteY10" fmla="*/ 16859 h 4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05" h="43719">
                    <a:moveTo>
                      <a:pt x="0" y="16859"/>
                    </a:moveTo>
                    <a:lnTo>
                      <a:pt x="17621" y="16859"/>
                    </a:lnTo>
                    <a:lnTo>
                      <a:pt x="22955" y="0"/>
                    </a:lnTo>
                    <a:lnTo>
                      <a:pt x="28384" y="16859"/>
                    </a:lnTo>
                    <a:lnTo>
                      <a:pt x="46006" y="16859"/>
                    </a:lnTo>
                    <a:lnTo>
                      <a:pt x="31718" y="27146"/>
                    </a:lnTo>
                    <a:lnTo>
                      <a:pt x="37147" y="43720"/>
                    </a:lnTo>
                    <a:lnTo>
                      <a:pt x="22955" y="33528"/>
                    </a:lnTo>
                    <a:lnTo>
                      <a:pt x="8954" y="43720"/>
                    </a:lnTo>
                    <a:lnTo>
                      <a:pt x="14288" y="27146"/>
                    </a:lnTo>
                    <a:lnTo>
                      <a:pt x="0" y="16859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4" name="Dowolny kształt: kształt 83">
                <a:extLst>
                  <a:ext uri="{FF2B5EF4-FFF2-40B4-BE49-F238E27FC236}">
                    <a16:creationId xmlns:a16="http://schemas.microsoft.com/office/drawing/2014/main" id="{FAAC1C79-A388-78A0-E5B5-0252B1485A42}"/>
                  </a:ext>
                </a:extLst>
              </p:cNvPr>
              <p:cNvSpPr/>
              <p:nvPr/>
            </p:nvSpPr>
            <p:spPr>
              <a:xfrm>
                <a:off x="2348139" y="5476777"/>
                <a:ext cx="46100" cy="43719"/>
              </a:xfrm>
              <a:custGeom>
                <a:avLst/>
                <a:gdLst>
                  <a:gd name="connsiteX0" fmla="*/ 37147 w 46100"/>
                  <a:gd name="connsiteY0" fmla="*/ 43720 h 43719"/>
                  <a:gd name="connsiteX1" fmla="*/ 23050 w 46100"/>
                  <a:gd name="connsiteY1" fmla="*/ 33433 h 43719"/>
                  <a:gd name="connsiteX2" fmla="*/ 8954 w 46100"/>
                  <a:gd name="connsiteY2" fmla="*/ 43720 h 43719"/>
                  <a:gd name="connsiteX3" fmla="*/ 14288 w 46100"/>
                  <a:gd name="connsiteY3" fmla="*/ 27146 h 43719"/>
                  <a:gd name="connsiteX4" fmla="*/ 0 w 46100"/>
                  <a:gd name="connsiteY4" fmla="*/ 16859 h 43719"/>
                  <a:gd name="connsiteX5" fmla="*/ 17621 w 46100"/>
                  <a:gd name="connsiteY5" fmla="*/ 16859 h 43719"/>
                  <a:gd name="connsiteX6" fmla="*/ 23050 w 46100"/>
                  <a:gd name="connsiteY6" fmla="*/ 0 h 43719"/>
                  <a:gd name="connsiteX7" fmla="*/ 28480 w 46100"/>
                  <a:gd name="connsiteY7" fmla="*/ 16859 h 43719"/>
                  <a:gd name="connsiteX8" fmla="*/ 46101 w 46100"/>
                  <a:gd name="connsiteY8" fmla="*/ 16859 h 43719"/>
                  <a:gd name="connsiteX9" fmla="*/ 31813 w 46100"/>
                  <a:gd name="connsiteY9" fmla="*/ 27146 h 43719"/>
                  <a:gd name="connsiteX10" fmla="*/ 37147 w 46100"/>
                  <a:gd name="connsiteY10" fmla="*/ 43720 h 4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00" h="43719">
                    <a:moveTo>
                      <a:pt x="37147" y="43720"/>
                    </a:moveTo>
                    <a:lnTo>
                      <a:pt x="23050" y="33433"/>
                    </a:lnTo>
                    <a:lnTo>
                      <a:pt x="8954" y="43720"/>
                    </a:lnTo>
                    <a:lnTo>
                      <a:pt x="14288" y="27146"/>
                    </a:lnTo>
                    <a:lnTo>
                      <a:pt x="0" y="16859"/>
                    </a:lnTo>
                    <a:lnTo>
                      <a:pt x="17621" y="16859"/>
                    </a:lnTo>
                    <a:lnTo>
                      <a:pt x="23050" y="0"/>
                    </a:lnTo>
                    <a:lnTo>
                      <a:pt x="28480" y="16859"/>
                    </a:lnTo>
                    <a:lnTo>
                      <a:pt x="46101" y="16859"/>
                    </a:lnTo>
                    <a:lnTo>
                      <a:pt x="31813" y="27146"/>
                    </a:lnTo>
                    <a:lnTo>
                      <a:pt x="37147" y="43720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5" name="Dowolny kształt: kształt 84">
                <a:extLst>
                  <a:ext uri="{FF2B5EF4-FFF2-40B4-BE49-F238E27FC236}">
                    <a16:creationId xmlns:a16="http://schemas.microsoft.com/office/drawing/2014/main" id="{F25461A9-884F-3500-35B7-67B4E601A0C6}"/>
                  </a:ext>
                </a:extLst>
              </p:cNvPr>
              <p:cNvSpPr/>
              <p:nvPr/>
            </p:nvSpPr>
            <p:spPr>
              <a:xfrm>
                <a:off x="2348139" y="5330950"/>
                <a:ext cx="46100" cy="43719"/>
              </a:xfrm>
              <a:custGeom>
                <a:avLst/>
                <a:gdLst>
                  <a:gd name="connsiteX0" fmla="*/ 31813 w 46100"/>
                  <a:gd name="connsiteY0" fmla="*/ 27146 h 43719"/>
                  <a:gd name="connsiteX1" fmla="*/ 37147 w 46100"/>
                  <a:gd name="connsiteY1" fmla="*/ 43720 h 43719"/>
                  <a:gd name="connsiteX2" fmla="*/ 23050 w 46100"/>
                  <a:gd name="connsiteY2" fmla="*/ 33433 h 43719"/>
                  <a:gd name="connsiteX3" fmla="*/ 8954 w 46100"/>
                  <a:gd name="connsiteY3" fmla="*/ 43720 h 43719"/>
                  <a:gd name="connsiteX4" fmla="*/ 14383 w 46100"/>
                  <a:gd name="connsiteY4" fmla="*/ 27146 h 43719"/>
                  <a:gd name="connsiteX5" fmla="*/ 0 w 46100"/>
                  <a:gd name="connsiteY5" fmla="*/ 16859 h 43719"/>
                  <a:gd name="connsiteX6" fmla="*/ 17621 w 46100"/>
                  <a:gd name="connsiteY6" fmla="*/ 16859 h 43719"/>
                  <a:gd name="connsiteX7" fmla="*/ 23050 w 46100"/>
                  <a:gd name="connsiteY7" fmla="*/ 0 h 43719"/>
                  <a:gd name="connsiteX8" fmla="*/ 28480 w 46100"/>
                  <a:gd name="connsiteY8" fmla="*/ 16859 h 43719"/>
                  <a:gd name="connsiteX9" fmla="*/ 46101 w 46100"/>
                  <a:gd name="connsiteY9" fmla="*/ 16859 h 43719"/>
                  <a:gd name="connsiteX10" fmla="*/ 31813 w 46100"/>
                  <a:gd name="connsiteY10" fmla="*/ 27146 h 4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00" h="43719">
                    <a:moveTo>
                      <a:pt x="31813" y="27146"/>
                    </a:moveTo>
                    <a:lnTo>
                      <a:pt x="37147" y="43720"/>
                    </a:lnTo>
                    <a:lnTo>
                      <a:pt x="23050" y="33433"/>
                    </a:lnTo>
                    <a:lnTo>
                      <a:pt x="8954" y="43720"/>
                    </a:lnTo>
                    <a:lnTo>
                      <a:pt x="14383" y="27146"/>
                    </a:lnTo>
                    <a:lnTo>
                      <a:pt x="0" y="16859"/>
                    </a:lnTo>
                    <a:lnTo>
                      <a:pt x="17621" y="16859"/>
                    </a:lnTo>
                    <a:lnTo>
                      <a:pt x="23050" y="0"/>
                    </a:lnTo>
                    <a:lnTo>
                      <a:pt x="28480" y="16859"/>
                    </a:lnTo>
                    <a:lnTo>
                      <a:pt x="46101" y="16859"/>
                    </a:lnTo>
                    <a:lnTo>
                      <a:pt x="31813" y="27146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6" name="Dowolny kształt: kształt 85">
                <a:extLst>
                  <a:ext uri="{FF2B5EF4-FFF2-40B4-BE49-F238E27FC236}">
                    <a16:creationId xmlns:a16="http://schemas.microsoft.com/office/drawing/2014/main" id="{71DFFE93-122A-E9F7-DB51-82257C05642B}"/>
                  </a:ext>
                </a:extLst>
              </p:cNvPr>
              <p:cNvSpPr/>
              <p:nvPr/>
            </p:nvSpPr>
            <p:spPr>
              <a:xfrm>
                <a:off x="2401479" y="5277419"/>
                <a:ext cx="46101" cy="43815"/>
              </a:xfrm>
              <a:custGeom>
                <a:avLst/>
                <a:gdLst>
                  <a:gd name="connsiteX0" fmla="*/ 17621 w 46101"/>
                  <a:gd name="connsiteY0" fmla="*/ 16859 h 43815"/>
                  <a:gd name="connsiteX1" fmla="*/ 23051 w 46101"/>
                  <a:gd name="connsiteY1" fmla="*/ 0 h 43815"/>
                  <a:gd name="connsiteX2" fmla="*/ 28480 w 46101"/>
                  <a:gd name="connsiteY2" fmla="*/ 16859 h 43815"/>
                  <a:gd name="connsiteX3" fmla="*/ 46101 w 46101"/>
                  <a:gd name="connsiteY3" fmla="*/ 16859 h 43815"/>
                  <a:gd name="connsiteX4" fmla="*/ 31814 w 46101"/>
                  <a:gd name="connsiteY4" fmla="*/ 27146 h 43815"/>
                  <a:gd name="connsiteX5" fmla="*/ 37148 w 46101"/>
                  <a:gd name="connsiteY5" fmla="*/ 43815 h 43815"/>
                  <a:gd name="connsiteX6" fmla="*/ 23051 w 46101"/>
                  <a:gd name="connsiteY6" fmla="*/ 33528 h 43815"/>
                  <a:gd name="connsiteX7" fmla="*/ 8954 w 46101"/>
                  <a:gd name="connsiteY7" fmla="*/ 43815 h 43815"/>
                  <a:gd name="connsiteX8" fmla="*/ 14383 w 46101"/>
                  <a:gd name="connsiteY8" fmla="*/ 27146 h 43815"/>
                  <a:gd name="connsiteX9" fmla="*/ 0 w 46101"/>
                  <a:gd name="connsiteY9" fmla="*/ 16859 h 43815"/>
                  <a:gd name="connsiteX10" fmla="*/ 17621 w 46101"/>
                  <a:gd name="connsiteY10" fmla="*/ 16859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01" h="43815">
                    <a:moveTo>
                      <a:pt x="17621" y="16859"/>
                    </a:moveTo>
                    <a:lnTo>
                      <a:pt x="23051" y="0"/>
                    </a:lnTo>
                    <a:lnTo>
                      <a:pt x="28480" y="16859"/>
                    </a:lnTo>
                    <a:lnTo>
                      <a:pt x="46101" y="16859"/>
                    </a:lnTo>
                    <a:lnTo>
                      <a:pt x="31814" y="27146"/>
                    </a:lnTo>
                    <a:lnTo>
                      <a:pt x="37148" y="43815"/>
                    </a:lnTo>
                    <a:lnTo>
                      <a:pt x="23051" y="33528"/>
                    </a:lnTo>
                    <a:lnTo>
                      <a:pt x="8954" y="43815"/>
                    </a:lnTo>
                    <a:lnTo>
                      <a:pt x="14383" y="27146"/>
                    </a:lnTo>
                    <a:lnTo>
                      <a:pt x="0" y="16859"/>
                    </a:lnTo>
                    <a:lnTo>
                      <a:pt x="17621" y="16859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7" name="Dowolny kształt: kształt 86">
                <a:extLst>
                  <a:ext uri="{FF2B5EF4-FFF2-40B4-BE49-F238E27FC236}">
                    <a16:creationId xmlns:a16="http://schemas.microsoft.com/office/drawing/2014/main" id="{410DB5F6-C7E9-10B4-05D0-F6AD778852CA}"/>
                  </a:ext>
                </a:extLst>
              </p:cNvPr>
              <p:cNvSpPr/>
              <p:nvPr/>
            </p:nvSpPr>
            <p:spPr>
              <a:xfrm>
                <a:off x="2401669" y="5530213"/>
                <a:ext cx="46005" cy="43815"/>
              </a:xfrm>
              <a:custGeom>
                <a:avLst/>
                <a:gdLst>
                  <a:gd name="connsiteX0" fmla="*/ 37052 w 46005"/>
                  <a:gd name="connsiteY0" fmla="*/ 43815 h 43815"/>
                  <a:gd name="connsiteX1" fmla="*/ 22955 w 46005"/>
                  <a:gd name="connsiteY1" fmla="*/ 33528 h 43815"/>
                  <a:gd name="connsiteX2" fmla="*/ 8858 w 46005"/>
                  <a:gd name="connsiteY2" fmla="*/ 43815 h 43815"/>
                  <a:gd name="connsiteX3" fmla="*/ 14288 w 46005"/>
                  <a:gd name="connsiteY3" fmla="*/ 27146 h 43815"/>
                  <a:gd name="connsiteX4" fmla="*/ 0 w 46005"/>
                  <a:gd name="connsiteY4" fmla="*/ 16859 h 43815"/>
                  <a:gd name="connsiteX5" fmla="*/ 17621 w 46005"/>
                  <a:gd name="connsiteY5" fmla="*/ 16859 h 43815"/>
                  <a:gd name="connsiteX6" fmla="*/ 22955 w 46005"/>
                  <a:gd name="connsiteY6" fmla="*/ 0 h 43815"/>
                  <a:gd name="connsiteX7" fmla="*/ 28384 w 46005"/>
                  <a:gd name="connsiteY7" fmla="*/ 16859 h 43815"/>
                  <a:gd name="connsiteX8" fmla="*/ 46006 w 46005"/>
                  <a:gd name="connsiteY8" fmla="*/ 16859 h 43815"/>
                  <a:gd name="connsiteX9" fmla="*/ 31718 w 46005"/>
                  <a:gd name="connsiteY9" fmla="*/ 27146 h 43815"/>
                  <a:gd name="connsiteX10" fmla="*/ 37052 w 46005"/>
                  <a:gd name="connsiteY10" fmla="*/ 43815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05" h="43815">
                    <a:moveTo>
                      <a:pt x="37052" y="43815"/>
                    </a:moveTo>
                    <a:lnTo>
                      <a:pt x="22955" y="33528"/>
                    </a:lnTo>
                    <a:lnTo>
                      <a:pt x="8858" y="43815"/>
                    </a:lnTo>
                    <a:lnTo>
                      <a:pt x="14288" y="27146"/>
                    </a:lnTo>
                    <a:lnTo>
                      <a:pt x="0" y="16859"/>
                    </a:lnTo>
                    <a:lnTo>
                      <a:pt x="17621" y="16859"/>
                    </a:lnTo>
                    <a:lnTo>
                      <a:pt x="22955" y="0"/>
                    </a:lnTo>
                    <a:lnTo>
                      <a:pt x="28384" y="16859"/>
                    </a:lnTo>
                    <a:lnTo>
                      <a:pt x="46006" y="16859"/>
                    </a:lnTo>
                    <a:lnTo>
                      <a:pt x="31718" y="27146"/>
                    </a:lnTo>
                    <a:lnTo>
                      <a:pt x="37052" y="43815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8" name="Dowolny kształt: kształt 87">
                <a:extLst>
                  <a:ext uri="{FF2B5EF4-FFF2-40B4-BE49-F238E27FC236}">
                    <a16:creationId xmlns:a16="http://schemas.microsoft.com/office/drawing/2014/main" id="{A65EBAC0-43EE-B9B1-2D15-F28354CCFEFF}"/>
                  </a:ext>
                </a:extLst>
              </p:cNvPr>
              <p:cNvSpPr/>
              <p:nvPr/>
            </p:nvSpPr>
            <p:spPr>
              <a:xfrm>
                <a:off x="2474440" y="5549644"/>
                <a:ext cx="46100" cy="43719"/>
              </a:xfrm>
              <a:custGeom>
                <a:avLst/>
                <a:gdLst>
                  <a:gd name="connsiteX0" fmla="*/ 37148 w 46100"/>
                  <a:gd name="connsiteY0" fmla="*/ 43720 h 43719"/>
                  <a:gd name="connsiteX1" fmla="*/ 23050 w 46100"/>
                  <a:gd name="connsiteY1" fmla="*/ 33433 h 43719"/>
                  <a:gd name="connsiteX2" fmla="*/ 8954 w 46100"/>
                  <a:gd name="connsiteY2" fmla="*/ 43720 h 43719"/>
                  <a:gd name="connsiteX3" fmla="*/ 14288 w 46100"/>
                  <a:gd name="connsiteY3" fmla="*/ 27051 h 43719"/>
                  <a:gd name="connsiteX4" fmla="*/ 0 w 46100"/>
                  <a:gd name="connsiteY4" fmla="*/ 16764 h 43719"/>
                  <a:gd name="connsiteX5" fmla="*/ 17621 w 46100"/>
                  <a:gd name="connsiteY5" fmla="*/ 16859 h 43719"/>
                  <a:gd name="connsiteX6" fmla="*/ 23050 w 46100"/>
                  <a:gd name="connsiteY6" fmla="*/ 0 h 43719"/>
                  <a:gd name="connsiteX7" fmla="*/ 28384 w 46100"/>
                  <a:gd name="connsiteY7" fmla="*/ 16764 h 43719"/>
                  <a:gd name="connsiteX8" fmla="*/ 46101 w 46100"/>
                  <a:gd name="connsiteY8" fmla="*/ 16764 h 43719"/>
                  <a:gd name="connsiteX9" fmla="*/ 31718 w 46100"/>
                  <a:gd name="connsiteY9" fmla="*/ 27051 h 43719"/>
                  <a:gd name="connsiteX10" fmla="*/ 37148 w 46100"/>
                  <a:gd name="connsiteY10" fmla="*/ 43720 h 4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00" h="43719">
                    <a:moveTo>
                      <a:pt x="37148" y="43720"/>
                    </a:moveTo>
                    <a:lnTo>
                      <a:pt x="23050" y="33433"/>
                    </a:lnTo>
                    <a:lnTo>
                      <a:pt x="8954" y="43720"/>
                    </a:lnTo>
                    <a:lnTo>
                      <a:pt x="14288" y="27051"/>
                    </a:lnTo>
                    <a:lnTo>
                      <a:pt x="0" y="16764"/>
                    </a:lnTo>
                    <a:lnTo>
                      <a:pt x="17621" y="16859"/>
                    </a:lnTo>
                    <a:lnTo>
                      <a:pt x="23050" y="0"/>
                    </a:lnTo>
                    <a:lnTo>
                      <a:pt x="28384" y="16764"/>
                    </a:lnTo>
                    <a:lnTo>
                      <a:pt x="46101" y="16764"/>
                    </a:lnTo>
                    <a:lnTo>
                      <a:pt x="31718" y="27051"/>
                    </a:lnTo>
                    <a:lnTo>
                      <a:pt x="37148" y="43720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9" name="Dowolny kształt: kształt 88">
                <a:extLst>
                  <a:ext uri="{FF2B5EF4-FFF2-40B4-BE49-F238E27FC236}">
                    <a16:creationId xmlns:a16="http://schemas.microsoft.com/office/drawing/2014/main" id="{6F1E6659-CC03-3197-9628-9A40211B1BB3}"/>
                  </a:ext>
                </a:extLst>
              </p:cNvPr>
              <p:cNvSpPr/>
              <p:nvPr/>
            </p:nvSpPr>
            <p:spPr>
              <a:xfrm>
                <a:off x="2547307" y="5530213"/>
                <a:ext cx="46005" cy="43815"/>
              </a:xfrm>
              <a:custGeom>
                <a:avLst/>
                <a:gdLst>
                  <a:gd name="connsiteX0" fmla="*/ 37052 w 46005"/>
                  <a:gd name="connsiteY0" fmla="*/ 43815 h 43815"/>
                  <a:gd name="connsiteX1" fmla="*/ 22955 w 46005"/>
                  <a:gd name="connsiteY1" fmla="*/ 33528 h 43815"/>
                  <a:gd name="connsiteX2" fmla="*/ 8953 w 46005"/>
                  <a:gd name="connsiteY2" fmla="*/ 43815 h 43815"/>
                  <a:gd name="connsiteX3" fmla="*/ 14288 w 46005"/>
                  <a:gd name="connsiteY3" fmla="*/ 27146 h 43815"/>
                  <a:gd name="connsiteX4" fmla="*/ 0 w 46005"/>
                  <a:gd name="connsiteY4" fmla="*/ 16859 h 43815"/>
                  <a:gd name="connsiteX5" fmla="*/ 17621 w 46005"/>
                  <a:gd name="connsiteY5" fmla="*/ 16859 h 43815"/>
                  <a:gd name="connsiteX6" fmla="*/ 22955 w 46005"/>
                  <a:gd name="connsiteY6" fmla="*/ 0 h 43815"/>
                  <a:gd name="connsiteX7" fmla="*/ 28384 w 46005"/>
                  <a:gd name="connsiteY7" fmla="*/ 16859 h 43815"/>
                  <a:gd name="connsiteX8" fmla="*/ 46006 w 46005"/>
                  <a:gd name="connsiteY8" fmla="*/ 16859 h 43815"/>
                  <a:gd name="connsiteX9" fmla="*/ 31718 w 46005"/>
                  <a:gd name="connsiteY9" fmla="*/ 27146 h 43815"/>
                  <a:gd name="connsiteX10" fmla="*/ 37052 w 46005"/>
                  <a:gd name="connsiteY10" fmla="*/ 43815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05" h="43815">
                    <a:moveTo>
                      <a:pt x="37052" y="43815"/>
                    </a:moveTo>
                    <a:lnTo>
                      <a:pt x="22955" y="33528"/>
                    </a:lnTo>
                    <a:lnTo>
                      <a:pt x="8953" y="43815"/>
                    </a:lnTo>
                    <a:lnTo>
                      <a:pt x="14288" y="27146"/>
                    </a:lnTo>
                    <a:lnTo>
                      <a:pt x="0" y="16859"/>
                    </a:lnTo>
                    <a:lnTo>
                      <a:pt x="17621" y="16859"/>
                    </a:lnTo>
                    <a:lnTo>
                      <a:pt x="22955" y="0"/>
                    </a:lnTo>
                    <a:lnTo>
                      <a:pt x="28384" y="16859"/>
                    </a:lnTo>
                    <a:lnTo>
                      <a:pt x="46006" y="16859"/>
                    </a:lnTo>
                    <a:lnTo>
                      <a:pt x="31718" y="27146"/>
                    </a:lnTo>
                    <a:lnTo>
                      <a:pt x="37052" y="43815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0" name="Dowolny kształt: kształt 89">
                <a:extLst>
                  <a:ext uri="{FF2B5EF4-FFF2-40B4-BE49-F238E27FC236}">
                    <a16:creationId xmlns:a16="http://schemas.microsoft.com/office/drawing/2014/main" id="{8A807C7A-DDA8-35DA-C0E7-7E8E5463EBF2}"/>
                  </a:ext>
                </a:extLst>
              </p:cNvPr>
              <p:cNvSpPr/>
              <p:nvPr/>
            </p:nvSpPr>
            <p:spPr>
              <a:xfrm>
                <a:off x="2547497" y="5277419"/>
                <a:ext cx="46005" cy="43815"/>
              </a:xfrm>
              <a:custGeom>
                <a:avLst/>
                <a:gdLst>
                  <a:gd name="connsiteX0" fmla="*/ 31718 w 46005"/>
                  <a:gd name="connsiteY0" fmla="*/ 27146 h 43815"/>
                  <a:gd name="connsiteX1" fmla="*/ 37052 w 46005"/>
                  <a:gd name="connsiteY1" fmla="*/ 43815 h 43815"/>
                  <a:gd name="connsiteX2" fmla="*/ 23050 w 46005"/>
                  <a:gd name="connsiteY2" fmla="*/ 33528 h 43815"/>
                  <a:gd name="connsiteX3" fmla="*/ 8954 w 46005"/>
                  <a:gd name="connsiteY3" fmla="*/ 43815 h 43815"/>
                  <a:gd name="connsiteX4" fmla="*/ 14288 w 46005"/>
                  <a:gd name="connsiteY4" fmla="*/ 27146 h 43815"/>
                  <a:gd name="connsiteX5" fmla="*/ 0 w 46005"/>
                  <a:gd name="connsiteY5" fmla="*/ 16859 h 43815"/>
                  <a:gd name="connsiteX6" fmla="*/ 17621 w 46005"/>
                  <a:gd name="connsiteY6" fmla="*/ 16859 h 43815"/>
                  <a:gd name="connsiteX7" fmla="*/ 23050 w 46005"/>
                  <a:gd name="connsiteY7" fmla="*/ 0 h 43815"/>
                  <a:gd name="connsiteX8" fmla="*/ 28385 w 46005"/>
                  <a:gd name="connsiteY8" fmla="*/ 16859 h 43815"/>
                  <a:gd name="connsiteX9" fmla="*/ 46006 w 46005"/>
                  <a:gd name="connsiteY9" fmla="*/ 16859 h 43815"/>
                  <a:gd name="connsiteX10" fmla="*/ 31718 w 46005"/>
                  <a:gd name="connsiteY10" fmla="*/ 27146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05" h="43815">
                    <a:moveTo>
                      <a:pt x="31718" y="27146"/>
                    </a:moveTo>
                    <a:lnTo>
                      <a:pt x="37052" y="43815"/>
                    </a:lnTo>
                    <a:lnTo>
                      <a:pt x="23050" y="33528"/>
                    </a:lnTo>
                    <a:lnTo>
                      <a:pt x="8954" y="43815"/>
                    </a:lnTo>
                    <a:lnTo>
                      <a:pt x="14288" y="27146"/>
                    </a:lnTo>
                    <a:lnTo>
                      <a:pt x="0" y="16859"/>
                    </a:lnTo>
                    <a:lnTo>
                      <a:pt x="17621" y="16859"/>
                    </a:lnTo>
                    <a:lnTo>
                      <a:pt x="23050" y="0"/>
                    </a:lnTo>
                    <a:lnTo>
                      <a:pt x="28385" y="16859"/>
                    </a:lnTo>
                    <a:lnTo>
                      <a:pt x="46006" y="16859"/>
                    </a:lnTo>
                    <a:lnTo>
                      <a:pt x="31718" y="27146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1" name="Dowolny kształt: kształt 90">
                <a:extLst>
                  <a:ext uri="{FF2B5EF4-FFF2-40B4-BE49-F238E27FC236}">
                    <a16:creationId xmlns:a16="http://schemas.microsoft.com/office/drawing/2014/main" id="{CD5D8F86-0575-99A1-91F0-A83E76F3A9E9}"/>
                  </a:ext>
                </a:extLst>
              </p:cNvPr>
              <p:cNvSpPr/>
              <p:nvPr/>
            </p:nvSpPr>
            <p:spPr>
              <a:xfrm>
                <a:off x="2600742" y="5476777"/>
                <a:ext cx="46100" cy="43719"/>
              </a:xfrm>
              <a:custGeom>
                <a:avLst/>
                <a:gdLst>
                  <a:gd name="connsiteX0" fmla="*/ 37147 w 46100"/>
                  <a:gd name="connsiteY0" fmla="*/ 43720 h 43719"/>
                  <a:gd name="connsiteX1" fmla="*/ 23050 w 46100"/>
                  <a:gd name="connsiteY1" fmla="*/ 33433 h 43719"/>
                  <a:gd name="connsiteX2" fmla="*/ 8953 w 46100"/>
                  <a:gd name="connsiteY2" fmla="*/ 43720 h 43719"/>
                  <a:gd name="connsiteX3" fmla="*/ 14288 w 46100"/>
                  <a:gd name="connsiteY3" fmla="*/ 27146 h 43719"/>
                  <a:gd name="connsiteX4" fmla="*/ 0 w 46100"/>
                  <a:gd name="connsiteY4" fmla="*/ 16859 h 43719"/>
                  <a:gd name="connsiteX5" fmla="*/ 17621 w 46100"/>
                  <a:gd name="connsiteY5" fmla="*/ 16859 h 43719"/>
                  <a:gd name="connsiteX6" fmla="*/ 23050 w 46100"/>
                  <a:gd name="connsiteY6" fmla="*/ 0 h 43719"/>
                  <a:gd name="connsiteX7" fmla="*/ 28384 w 46100"/>
                  <a:gd name="connsiteY7" fmla="*/ 16859 h 43719"/>
                  <a:gd name="connsiteX8" fmla="*/ 46101 w 46100"/>
                  <a:gd name="connsiteY8" fmla="*/ 16859 h 43719"/>
                  <a:gd name="connsiteX9" fmla="*/ 31718 w 46100"/>
                  <a:gd name="connsiteY9" fmla="*/ 27146 h 43719"/>
                  <a:gd name="connsiteX10" fmla="*/ 37147 w 46100"/>
                  <a:gd name="connsiteY10" fmla="*/ 43720 h 4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00" h="43719">
                    <a:moveTo>
                      <a:pt x="37147" y="43720"/>
                    </a:moveTo>
                    <a:lnTo>
                      <a:pt x="23050" y="33433"/>
                    </a:lnTo>
                    <a:lnTo>
                      <a:pt x="8953" y="43720"/>
                    </a:lnTo>
                    <a:lnTo>
                      <a:pt x="14288" y="27146"/>
                    </a:lnTo>
                    <a:lnTo>
                      <a:pt x="0" y="16859"/>
                    </a:lnTo>
                    <a:lnTo>
                      <a:pt x="17621" y="16859"/>
                    </a:lnTo>
                    <a:lnTo>
                      <a:pt x="23050" y="0"/>
                    </a:lnTo>
                    <a:lnTo>
                      <a:pt x="28384" y="16859"/>
                    </a:lnTo>
                    <a:lnTo>
                      <a:pt x="46101" y="16859"/>
                    </a:lnTo>
                    <a:lnTo>
                      <a:pt x="31718" y="27146"/>
                    </a:lnTo>
                    <a:lnTo>
                      <a:pt x="37147" y="43720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2" name="Dowolny kształt: kształt 91">
                <a:extLst>
                  <a:ext uri="{FF2B5EF4-FFF2-40B4-BE49-F238E27FC236}">
                    <a16:creationId xmlns:a16="http://schemas.microsoft.com/office/drawing/2014/main" id="{B45EF001-15D5-ED30-315C-6BAAD2A2712C}"/>
                  </a:ext>
                </a:extLst>
              </p:cNvPr>
              <p:cNvSpPr/>
              <p:nvPr/>
            </p:nvSpPr>
            <p:spPr>
              <a:xfrm>
                <a:off x="2620078" y="5403530"/>
                <a:ext cx="46100" cy="43719"/>
              </a:xfrm>
              <a:custGeom>
                <a:avLst/>
                <a:gdLst>
                  <a:gd name="connsiteX0" fmla="*/ 37147 w 46100"/>
                  <a:gd name="connsiteY0" fmla="*/ 43720 h 43719"/>
                  <a:gd name="connsiteX1" fmla="*/ 23050 w 46100"/>
                  <a:gd name="connsiteY1" fmla="*/ 33433 h 43719"/>
                  <a:gd name="connsiteX2" fmla="*/ 8953 w 46100"/>
                  <a:gd name="connsiteY2" fmla="*/ 43720 h 43719"/>
                  <a:gd name="connsiteX3" fmla="*/ 14288 w 46100"/>
                  <a:gd name="connsiteY3" fmla="*/ 27146 h 43719"/>
                  <a:gd name="connsiteX4" fmla="*/ 0 w 46100"/>
                  <a:gd name="connsiteY4" fmla="*/ 16859 h 43719"/>
                  <a:gd name="connsiteX5" fmla="*/ 17621 w 46100"/>
                  <a:gd name="connsiteY5" fmla="*/ 16859 h 43719"/>
                  <a:gd name="connsiteX6" fmla="*/ 23050 w 46100"/>
                  <a:gd name="connsiteY6" fmla="*/ 0 h 43719"/>
                  <a:gd name="connsiteX7" fmla="*/ 28480 w 46100"/>
                  <a:gd name="connsiteY7" fmla="*/ 16859 h 43719"/>
                  <a:gd name="connsiteX8" fmla="*/ 46101 w 46100"/>
                  <a:gd name="connsiteY8" fmla="*/ 16859 h 43719"/>
                  <a:gd name="connsiteX9" fmla="*/ 31718 w 46100"/>
                  <a:gd name="connsiteY9" fmla="*/ 27146 h 43719"/>
                  <a:gd name="connsiteX10" fmla="*/ 37147 w 46100"/>
                  <a:gd name="connsiteY10" fmla="*/ 43720 h 4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00" h="43719">
                    <a:moveTo>
                      <a:pt x="37147" y="43720"/>
                    </a:moveTo>
                    <a:lnTo>
                      <a:pt x="23050" y="33433"/>
                    </a:lnTo>
                    <a:lnTo>
                      <a:pt x="8953" y="43720"/>
                    </a:lnTo>
                    <a:lnTo>
                      <a:pt x="14288" y="27146"/>
                    </a:lnTo>
                    <a:lnTo>
                      <a:pt x="0" y="16859"/>
                    </a:lnTo>
                    <a:lnTo>
                      <a:pt x="17621" y="16859"/>
                    </a:lnTo>
                    <a:lnTo>
                      <a:pt x="23050" y="0"/>
                    </a:lnTo>
                    <a:lnTo>
                      <a:pt x="28480" y="16859"/>
                    </a:lnTo>
                    <a:lnTo>
                      <a:pt x="46101" y="16859"/>
                    </a:lnTo>
                    <a:lnTo>
                      <a:pt x="31718" y="27146"/>
                    </a:lnTo>
                    <a:lnTo>
                      <a:pt x="37147" y="43720"/>
                    </a:lnTo>
                    <a:close/>
                  </a:path>
                </a:pathLst>
              </a:custGeom>
              <a:solidFill>
                <a:srgbClr val="FCEE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3" name="Grafika 4">
              <a:extLst>
                <a:ext uri="{FF2B5EF4-FFF2-40B4-BE49-F238E27FC236}">
                  <a16:creationId xmlns:a16="http://schemas.microsoft.com/office/drawing/2014/main" id="{41C2BB73-3C25-8153-931A-13B5E1715409}"/>
                </a:ext>
              </a:extLst>
            </p:cNvPr>
            <p:cNvGrpSpPr/>
            <p:nvPr userDrawn="1"/>
          </p:nvGrpSpPr>
          <p:grpSpPr>
            <a:xfrm>
              <a:off x="609672" y="6013705"/>
              <a:ext cx="1078515" cy="131349"/>
              <a:chOff x="662786" y="5519926"/>
              <a:chExt cx="1078515" cy="131349"/>
            </a:xfrm>
            <a:solidFill>
              <a:srgbClr val="06509F"/>
            </a:solidFill>
          </p:grpSpPr>
          <p:sp>
            <p:nvSpPr>
              <p:cNvPr id="94" name="Dowolny kształt: kształt 93">
                <a:extLst>
                  <a:ext uri="{FF2B5EF4-FFF2-40B4-BE49-F238E27FC236}">
                    <a16:creationId xmlns:a16="http://schemas.microsoft.com/office/drawing/2014/main" id="{BC19DBB6-E9D7-09FE-EABA-296195FC583B}"/>
                  </a:ext>
                </a:extLst>
              </p:cNvPr>
              <p:cNvSpPr/>
              <p:nvPr/>
            </p:nvSpPr>
            <p:spPr>
              <a:xfrm>
                <a:off x="662786" y="5530975"/>
                <a:ext cx="101441" cy="119824"/>
              </a:xfrm>
              <a:custGeom>
                <a:avLst/>
                <a:gdLst>
                  <a:gd name="connsiteX0" fmla="*/ 51816 w 101441"/>
                  <a:gd name="connsiteY0" fmla="*/ 24955 h 119824"/>
                  <a:gd name="connsiteX1" fmla="*/ 39529 w 101441"/>
                  <a:gd name="connsiteY1" fmla="*/ 32956 h 119824"/>
                  <a:gd name="connsiteX2" fmla="*/ 101441 w 101441"/>
                  <a:gd name="connsiteY2" fmla="*/ 83629 h 119824"/>
                  <a:gd name="connsiteX3" fmla="*/ 54197 w 101441"/>
                  <a:gd name="connsiteY3" fmla="*/ 119824 h 119824"/>
                  <a:gd name="connsiteX4" fmla="*/ 0 w 101441"/>
                  <a:gd name="connsiteY4" fmla="*/ 101060 h 119824"/>
                  <a:gd name="connsiteX5" fmla="*/ 11906 w 101441"/>
                  <a:gd name="connsiteY5" fmla="*/ 77057 h 119824"/>
                  <a:gd name="connsiteX6" fmla="*/ 54483 w 101441"/>
                  <a:gd name="connsiteY6" fmla="*/ 94869 h 119824"/>
                  <a:gd name="connsiteX7" fmla="*/ 69247 w 101441"/>
                  <a:gd name="connsiteY7" fmla="*/ 85344 h 119824"/>
                  <a:gd name="connsiteX8" fmla="*/ 7334 w 101441"/>
                  <a:gd name="connsiteY8" fmla="*/ 35909 h 119824"/>
                  <a:gd name="connsiteX9" fmla="*/ 54293 w 101441"/>
                  <a:gd name="connsiteY9" fmla="*/ 0 h 119824"/>
                  <a:gd name="connsiteX10" fmla="*/ 101251 w 101441"/>
                  <a:gd name="connsiteY10" fmla="*/ 13240 h 119824"/>
                  <a:gd name="connsiteX11" fmla="*/ 89726 w 101441"/>
                  <a:gd name="connsiteY11" fmla="*/ 37528 h 119824"/>
                  <a:gd name="connsiteX12" fmla="*/ 51816 w 101441"/>
                  <a:gd name="connsiteY12" fmla="*/ 24955 h 11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441" h="119824">
                    <a:moveTo>
                      <a:pt x="51816" y="24955"/>
                    </a:moveTo>
                    <a:cubicBezTo>
                      <a:pt x="44482" y="24955"/>
                      <a:pt x="39529" y="27622"/>
                      <a:pt x="39529" y="32956"/>
                    </a:cubicBezTo>
                    <a:cubicBezTo>
                      <a:pt x="39529" y="52388"/>
                      <a:pt x="101441" y="41339"/>
                      <a:pt x="101441" y="83629"/>
                    </a:cubicBezTo>
                    <a:cubicBezTo>
                      <a:pt x="101441" y="107632"/>
                      <a:pt x="80296" y="119824"/>
                      <a:pt x="54197" y="119824"/>
                    </a:cubicBezTo>
                    <a:cubicBezTo>
                      <a:pt x="34576" y="119824"/>
                      <a:pt x="14097" y="112586"/>
                      <a:pt x="0" y="101060"/>
                    </a:cubicBezTo>
                    <a:lnTo>
                      <a:pt x="11906" y="77057"/>
                    </a:lnTo>
                    <a:cubicBezTo>
                      <a:pt x="24003" y="87440"/>
                      <a:pt x="42291" y="94869"/>
                      <a:pt x="54483" y="94869"/>
                    </a:cubicBezTo>
                    <a:cubicBezTo>
                      <a:pt x="63532" y="94869"/>
                      <a:pt x="69247" y="91535"/>
                      <a:pt x="69247" y="85344"/>
                    </a:cubicBezTo>
                    <a:cubicBezTo>
                      <a:pt x="69247" y="65342"/>
                      <a:pt x="7334" y="77438"/>
                      <a:pt x="7334" y="35909"/>
                    </a:cubicBezTo>
                    <a:cubicBezTo>
                      <a:pt x="7334" y="13906"/>
                      <a:pt x="25908" y="0"/>
                      <a:pt x="54293" y="0"/>
                    </a:cubicBezTo>
                    <a:cubicBezTo>
                      <a:pt x="71533" y="0"/>
                      <a:pt x="88964" y="5334"/>
                      <a:pt x="101251" y="13240"/>
                    </a:cubicBezTo>
                    <a:lnTo>
                      <a:pt x="89726" y="37528"/>
                    </a:lnTo>
                    <a:cubicBezTo>
                      <a:pt x="77343" y="30480"/>
                      <a:pt x="61532" y="24955"/>
                      <a:pt x="51816" y="24955"/>
                    </a:cubicBez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5" name="Dowolny kształt: kształt 94">
                <a:extLst>
                  <a:ext uri="{FF2B5EF4-FFF2-40B4-BE49-F238E27FC236}">
                    <a16:creationId xmlns:a16="http://schemas.microsoft.com/office/drawing/2014/main" id="{20CF354E-C254-E9FB-6D19-82AB2544EA6F}"/>
                  </a:ext>
                </a:extLst>
              </p:cNvPr>
              <p:cNvSpPr/>
              <p:nvPr/>
            </p:nvSpPr>
            <p:spPr>
              <a:xfrm>
                <a:off x="774704" y="5558121"/>
                <a:ext cx="99059" cy="92773"/>
              </a:xfrm>
              <a:custGeom>
                <a:avLst/>
                <a:gdLst>
                  <a:gd name="connsiteX0" fmla="*/ 99060 w 99059"/>
                  <a:gd name="connsiteY0" fmla="*/ 46292 h 92773"/>
                  <a:gd name="connsiteX1" fmla="*/ 49435 w 99059"/>
                  <a:gd name="connsiteY1" fmla="*/ 92774 h 92773"/>
                  <a:gd name="connsiteX2" fmla="*/ 0 w 99059"/>
                  <a:gd name="connsiteY2" fmla="*/ 46292 h 92773"/>
                  <a:gd name="connsiteX3" fmla="*/ 49435 w 99059"/>
                  <a:gd name="connsiteY3" fmla="*/ 0 h 92773"/>
                  <a:gd name="connsiteX4" fmla="*/ 99060 w 99059"/>
                  <a:gd name="connsiteY4" fmla="*/ 46292 h 92773"/>
                  <a:gd name="connsiteX5" fmla="*/ 30004 w 99059"/>
                  <a:gd name="connsiteY5" fmla="*/ 46673 h 92773"/>
                  <a:gd name="connsiteX6" fmla="*/ 49435 w 99059"/>
                  <a:gd name="connsiteY6" fmla="*/ 69342 h 92773"/>
                  <a:gd name="connsiteX7" fmla="*/ 69056 w 99059"/>
                  <a:gd name="connsiteY7" fmla="*/ 46673 h 92773"/>
                  <a:gd name="connsiteX8" fmla="*/ 49435 w 99059"/>
                  <a:gd name="connsiteY8" fmla="*/ 24194 h 92773"/>
                  <a:gd name="connsiteX9" fmla="*/ 30004 w 99059"/>
                  <a:gd name="connsiteY9" fmla="*/ 46673 h 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059" h="92773">
                    <a:moveTo>
                      <a:pt x="99060" y="46292"/>
                    </a:moveTo>
                    <a:cubicBezTo>
                      <a:pt x="99060" y="74295"/>
                      <a:pt x="79248" y="92774"/>
                      <a:pt x="49435" y="92774"/>
                    </a:cubicBezTo>
                    <a:cubicBezTo>
                      <a:pt x="19622" y="92774"/>
                      <a:pt x="0" y="74295"/>
                      <a:pt x="0" y="46292"/>
                    </a:cubicBezTo>
                    <a:cubicBezTo>
                      <a:pt x="0" y="18288"/>
                      <a:pt x="19622" y="0"/>
                      <a:pt x="49435" y="0"/>
                    </a:cubicBezTo>
                    <a:cubicBezTo>
                      <a:pt x="79248" y="0"/>
                      <a:pt x="99060" y="18479"/>
                      <a:pt x="99060" y="46292"/>
                    </a:cubicBezTo>
                    <a:close/>
                    <a:moveTo>
                      <a:pt x="30004" y="46673"/>
                    </a:moveTo>
                    <a:cubicBezTo>
                      <a:pt x="30004" y="60293"/>
                      <a:pt x="37909" y="69342"/>
                      <a:pt x="49435" y="69342"/>
                    </a:cubicBezTo>
                    <a:cubicBezTo>
                      <a:pt x="60960" y="69342"/>
                      <a:pt x="69056" y="60293"/>
                      <a:pt x="69056" y="46673"/>
                    </a:cubicBezTo>
                    <a:cubicBezTo>
                      <a:pt x="69056" y="33052"/>
                      <a:pt x="61151" y="24194"/>
                      <a:pt x="49435" y="24194"/>
                    </a:cubicBezTo>
                    <a:cubicBezTo>
                      <a:pt x="37719" y="24194"/>
                      <a:pt x="30004" y="33242"/>
                      <a:pt x="30004" y="46673"/>
                    </a:cubicBez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6" name="Dowolny kształt: kształt 95">
                <a:extLst>
                  <a:ext uri="{FF2B5EF4-FFF2-40B4-BE49-F238E27FC236}">
                    <a16:creationId xmlns:a16="http://schemas.microsoft.com/office/drawing/2014/main" id="{FCC10FCA-B5C8-B623-9B74-CEA815AB1019}"/>
                  </a:ext>
                </a:extLst>
              </p:cNvPr>
              <p:cNvSpPr/>
              <p:nvPr/>
            </p:nvSpPr>
            <p:spPr>
              <a:xfrm>
                <a:off x="888528" y="5559169"/>
                <a:ext cx="91249" cy="92106"/>
              </a:xfrm>
              <a:custGeom>
                <a:avLst/>
                <a:gdLst>
                  <a:gd name="connsiteX0" fmla="*/ 91249 w 91249"/>
                  <a:gd name="connsiteY0" fmla="*/ 0 h 92106"/>
                  <a:gd name="connsiteX1" fmla="*/ 91249 w 91249"/>
                  <a:gd name="connsiteY1" fmla="*/ 90773 h 92106"/>
                  <a:gd name="connsiteX2" fmla="*/ 61436 w 91249"/>
                  <a:gd name="connsiteY2" fmla="*/ 90773 h 92106"/>
                  <a:gd name="connsiteX3" fmla="*/ 61436 w 91249"/>
                  <a:gd name="connsiteY3" fmla="*/ 76009 h 92106"/>
                  <a:gd name="connsiteX4" fmla="*/ 32385 w 91249"/>
                  <a:gd name="connsiteY4" fmla="*/ 92107 h 92106"/>
                  <a:gd name="connsiteX5" fmla="*/ 0 w 91249"/>
                  <a:gd name="connsiteY5" fmla="*/ 57436 h 92106"/>
                  <a:gd name="connsiteX6" fmla="*/ 0 w 91249"/>
                  <a:gd name="connsiteY6" fmla="*/ 95 h 92106"/>
                  <a:gd name="connsiteX7" fmla="*/ 29813 w 91249"/>
                  <a:gd name="connsiteY7" fmla="*/ 95 h 92106"/>
                  <a:gd name="connsiteX8" fmla="*/ 29813 w 91249"/>
                  <a:gd name="connsiteY8" fmla="*/ 48863 h 92106"/>
                  <a:gd name="connsiteX9" fmla="*/ 44387 w 91249"/>
                  <a:gd name="connsiteY9" fmla="*/ 65342 h 92106"/>
                  <a:gd name="connsiteX10" fmla="*/ 61341 w 91249"/>
                  <a:gd name="connsiteY10" fmla="*/ 44863 h 92106"/>
                  <a:gd name="connsiteX11" fmla="*/ 61341 w 91249"/>
                  <a:gd name="connsiteY11" fmla="*/ 95 h 92106"/>
                  <a:gd name="connsiteX12" fmla="*/ 91154 w 91249"/>
                  <a:gd name="connsiteY12" fmla="*/ 95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249" h="92106">
                    <a:moveTo>
                      <a:pt x="91249" y="0"/>
                    </a:moveTo>
                    <a:lnTo>
                      <a:pt x="91249" y="90773"/>
                    </a:lnTo>
                    <a:lnTo>
                      <a:pt x="61436" y="90773"/>
                    </a:lnTo>
                    <a:lnTo>
                      <a:pt x="61436" y="76009"/>
                    </a:lnTo>
                    <a:cubicBezTo>
                      <a:pt x="55245" y="86582"/>
                      <a:pt x="45339" y="91916"/>
                      <a:pt x="32385" y="92107"/>
                    </a:cubicBezTo>
                    <a:cubicBezTo>
                      <a:pt x="12764" y="92107"/>
                      <a:pt x="0" y="78486"/>
                      <a:pt x="0" y="57436"/>
                    </a:cubicBezTo>
                    <a:lnTo>
                      <a:pt x="0" y="95"/>
                    </a:lnTo>
                    <a:lnTo>
                      <a:pt x="29813" y="95"/>
                    </a:lnTo>
                    <a:lnTo>
                      <a:pt x="29813" y="48863"/>
                    </a:lnTo>
                    <a:cubicBezTo>
                      <a:pt x="29813" y="59055"/>
                      <a:pt x="35528" y="65342"/>
                      <a:pt x="44387" y="65342"/>
                    </a:cubicBezTo>
                    <a:cubicBezTo>
                      <a:pt x="54959" y="65151"/>
                      <a:pt x="61341" y="56769"/>
                      <a:pt x="61341" y="44863"/>
                    </a:cubicBezTo>
                    <a:lnTo>
                      <a:pt x="61341" y="95"/>
                    </a:lnTo>
                    <a:lnTo>
                      <a:pt x="91154" y="95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7" name="Dowolny kształt: kształt 96">
                <a:extLst>
                  <a:ext uri="{FF2B5EF4-FFF2-40B4-BE49-F238E27FC236}">
                    <a16:creationId xmlns:a16="http://schemas.microsoft.com/office/drawing/2014/main" id="{2795C1A0-2CD0-1412-EFBC-96596891530A}"/>
                  </a:ext>
                </a:extLst>
              </p:cNvPr>
              <p:cNvSpPr/>
              <p:nvPr/>
            </p:nvSpPr>
            <p:spPr>
              <a:xfrm>
                <a:off x="996351" y="5538309"/>
                <a:ext cx="67436" cy="112873"/>
              </a:xfrm>
              <a:custGeom>
                <a:avLst/>
                <a:gdLst>
                  <a:gd name="connsiteX0" fmla="*/ 67437 w 67436"/>
                  <a:gd name="connsiteY0" fmla="*/ 106870 h 112873"/>
                  <a:gd name="connsiteX1" fmla="*/ 42958 w 67436"/>
                  <a:gd name="connsiteY1" fmla="*/ 112871 h 112873"/>
                  <a:gd name="connsiteX2" fmla="*/ 12573 w 67436"/>
                  <a:gd name="connsiteY2" fmla="*/ 83820 h 112873"/>
                  <a:gd name="connsiteX3" fmla="*/ 12573 w 67436"/>
                  <a:gd name="connsiteY3" fmla="*/ 44958 h 112873"/>
                  <a:gd name="connsiteX4" fmla="*/ 0 w 67436"/>
                  <a:gd name="connsiteY4" fmla="*/ 44958 h 112873"/>
                  <a:gd name="connsiteX5" fmla="*/ 0 w 67436"/>
                  <a:gd name="connsiteY5" fmla="*/ 25146 h 112873"/>
                  <a:gd name="connsiteX6" fmla="*/ 12573 w 67436"/>
                  <a:gd name="connsiteY6" fmla="*/ 25146 h 112873"/>
                  <a:gd name="connsiteX7" fmla="*/ 12573 w 67436"/>
                  <a:gd name="connsiteY7" fmla="*/ 0 h 112873"/>
                  <a:gd name="connsiteX8" fmla="*/ 42291 w 67436"/>
                  <a:gd name="connsiteY8" fmla="*/ 0 h 112873"/>
                  <a:gd name="connsiteX9" fmla="*/ 42291 w 67436"/>
                  <a:gd name="connsiteY9" fmla="*/ 25146 h 112873"/>
                  <a:gd name="connsiteX10" fmla="*/ 65818 w 67436"/>
                  <a:gd name="connsiteY10" fmla="*/ 25146 h 112873"/>
                  <a:gd name="connsiteX11" fmla="*/ 65818 w 67436"/>
                  <a:gd name="connsiteY11" fmla="*/ 44958 h 112873"/>
                  <a:gd name="connsiteX12" fmla="*/ 42291 w 67436"/>
                  <a:gd name="connsiteY12" fmla="*/ 44958 h 112873"/>
                  <a:gd name="connsiteX13" fmla="*/ 42291 w 67436"/>
                  <a:gd name="connsiteY13" fmla="*/ 79153 h 112873"/>
                  <a:gd name="connsiteX14" fmla="*/ 50482 w 67436"/>
                  <a:gd name="connsiteY14" fmla="*/ 88678 h 112873"/>
                  <a:gd name="connsiteX15" fmla="*/ 61722 w 67436"/>
                  <a:gd name="connsiteY15" fmla="*/ 85630 h 112873"/>
                  <a:gd name="connsiteX16" fmla="*/ 67437 w 67436"/>
                  <a:gd name="connsiteY16" fmla="*/ 106775 h 11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436" h="112873">
                    <a:moveTo>
                      <a:pt x="67437" y="106870"/>
                    </a:moveTo>
                    <a:cubicBezTo>
                      <a:pt x="60865" y="110776"/>
                      <a:pt x="51816" y="112871"/>
                      <a:pt x="42958" y="112871"/>
                    </a:cubicBezTo>
                    <a:cubicBezTo>
                      <a:pt x="25336" y="113062"/>
                      <a:pt x="12573" y="102679"/>
                      <a:pt x="12573" y="83820"/>
                    </a:cubicBezTo>
                    <a:lnTo>
                      <a:pt x="12573" y="44958"/>
                    </a:lnTo>
                    <a:lnTo>
                      <a:pt x="0" y="44958"/>
                    </a:lnTo>
                    <a:lnTo>
                      <a:pt x="0" y="25146"/>
                    </a:lnTo>
                    <a:lnTo>
                      <a:pt x="12573" y="25146"/>
                    </a:lnTo>
                    <a:lnTo>
                      <a:pt x="12573" y="0"/>
                    </a:lnTo>
                    <a:lnTo>
                      <a:pt x="42291" y="0"/>
                    </a:lnTo>
                    <a:lnTo>
                      <a:pt x="42291" y="25146"/>
                    </a:lnTo>
                    <a:lnTo>
                      <a:pt x="65818" y="25146"/>
                    </a:lnTo>
                    <a:lnTo>
                      <a:pt x="65818" y="44958"/>
                    </a:lnTo>
                    <a:lnTo>
                      <a:pt x="42291" y="44958"/>
                    </a:lnTo>
                    <a:lnTo>
                      <a:pt x="42291" y="79153"/>
                    </a:lnTo>
                    <a:cubicBezTo>
                      <a:pt x="42291" y="85820"/>
                      <a:pt x="45339" y="88868"/>
                      <a:pt x="50482" y="88678"/>
                    </a:cubicBezTo>
                    <a:cubicBezTo>
                      <a:pt x="53530" y="88678"/>
                      <a:pt x="57341" y="87535"/>
                      <a:pt x="61722" y="85630"/>
                    </a:cubicBezTo>
                    <a:lnTo>
                      <a:pt x="67437" y="106775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8" name="Dowolny kształt: kształt 97">
                <a:extLst>
                  <a:ext uri="{FF2B5EF4-FFF2-40B4-BE49-F238E27FC236}">
                    <a16:creationId xmlns:a16="http://schemas.microsoft.com/office/drawing/2014/main" id="{0224776C-C177-92DF-AD6F-88F7A851E0FE}"/>
                  </a:ext>
                </a:extLst>
              </p:cNvPr>
              <p:cNvSpPr/>
              <p:nvPr/>
            </p:nvSpPr>
            <p:spPr>
              <a:xfrm>
                <a:off x="1081123" y="5525355"/>
                <a:ext cx="92868" cy="124491"/>
              </a:xfrm>
              <a:custGeom>
                <a:avLst/>
                <a:gdLst>
                  <a:gd name="connsiteX0" fmla="*/ 92869 w 92868"/>
                  <a:gd name="connsiteY0" fmla="*/ 67342 h 124491"/>
                  <a:gd name="connsiteX1" fmla="*/ 92869 w 92868"/>
                  <a:gd name="connsiteY1" fmla="*/ 124492 h 124491"/>
                  <a:gd name="connsiteX2" fmla="*/ 63056 w 92868"/>
                  <a:gd name="connsiteY2" fmla="*/ 124492 h 124491"/>
                  <a:gd name="connsiteX3" fmla="*/ 63056 w 92868"/>
                  <a:gd name="connsiteY3" fmla="*/ 75819 h 124491"/>
                  <a:gd name="connsiteX4" fmla="*/ 47625 w 92868"/>
                  <a:gd name="connsiteY4" fmla="*/ 59246 h 124491"/>
                  <a:gd name="connsiteX5" fmla="*/ 29813 w 92868"/>
                  <a:gd name="connsiteY5" fmla="*/ 79724 h 124491"/>
                  <a:gd name="connsiteX6" fmla="*/ 29813 w 92868"/>
                  <a:gd name="connsiteY6" fmla="*/ 124492 h 124491"/>
                  <a:gd name="connsiteX7" fmla="*/ 0 w 92868"/>
                  <a:gd name="connsiteY7" fmla="*/ 124492 h 124491"/>
                  <a:gd name="connsiteX8" fmla="*/ 0 w 92868"/>
                  <a:gd name="connsiteY8" fmla="*/ 0 h 124491"/>
                  <a:gd name="connsiteX9" fmla="*/ 29813 w 92868"/>
                  <a:gd name="connsiteY9" fmla="*/ 0 h 124491"/>
                  <a:gd name="connsiteX10" fmla="*/ 29813 w 92868"/>
                  <a:gd name="connsiteY10" fmla="*/ 48482 h 124491"/>
                  <a:gd name="connsiteX11" fmla="*/ 59817 w 92868"/>
                  <a:gd name="connsiteY11" fmla="*/ 32575 h 124491"/>
                  <a:gd name="connsiteX12" fmla="*/ 92869 w 92868"/>
                  <a:gd name="connsiteY12" fmla="*/ 67247 h 124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868" h="124491">
                    <a:moveTo>
                      <a:pt x="92869" y="67342"/>
                    </a:moveTo>
                    <a:lnTo>
                      <a:pt x="92869" y="124492"/>
                    </a:lnTo>
                    <a:lnTo>
                      <a:pt x="63056" y="124492"/>
                    </a:lnTo>
                    <a:lnTo>
                      <a:pt x="63056" y="75819"/>
                    </a:lnTo>
                    <a:cubicBezTo>
                      <a:pt x="63056" y="65627"/>
                      <a:pt x="57150" y="59246"/>
                      <a:pt x="47625" y="59246"/>
                    </a:cubicBezTo>
                    <a:cubicBezTo>
                      <a:pt x="36576" y="59436"/>
                      <a:pt x="29813" y="67818"/>
                      <a:pt x="29813" y="79724"/>
                    </a:cubicBezTo>
                    <a:lnTo>
                      <a:pt x="29813" y="124492"/>
                    </a:lnTo>
                    <a:lnTo>
                      <a:pt x="0" y="124492"/>
                    </a:lnTo>
                    <a:lnTo>
                      <a:pt x="0" y="0"/>
                    </a:lnTo>
                    <a:lnTo>
                      <a:pt x="29813" y="0"/>
                    </a:lnTo>
                    <a:lnTo>
                      <a:pt x="29813" y="48482"/>
                    </a:lnTo>
                    <a:cubicBezTo>
                      <a:pt x="36195" y="38100"/>
                      <a:pt x="46577" y="32575"/>
                      <a:pt x="59817" y="32575"/>
                    </a:cubicBezTo>
                    <a:cubicBezTo>
                      <a:pt x="79820" y="32575"/>
                      <a:pt x="92869" y="46006"/>
                      <a:pt x="92869" y="67247"/>
                    </a:cubicBez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9" name="Dowolny kształt: kształt 98">
                <a:extLst>
                  <a:ext uri="{FF2B5EF4-FFF2-40B4-BE49-F238E27FC236}">
                    <a16:creationId xmlns:a16="http://schemas.microsoft.com/office/drawing/2014/main" id="{6BCA36A6-63A5-CDED-7F1C-469C4D4BDC9D}"/>
                  </a:ext>
                </a:extLst>
              </p:cNvPr>
              <p:cNvSpPr/>
              <p:nvPr/>
            </p:nvSpPr>
            <p:spPr>
              <a:xfrm>
                <a:off x="1248954" y="5532403"/>
                <a:ext cx="103250" cy="117538"/>
              </a:xfrm>
              <a:custGeom>
                <a:avLst/>
                <a:gdLst>
                  <a:gd name="connsiteX0" fmla="*/ 99346 w 103250"/>
                  <a:gd name="connsiteY0" fmla="*/ 29623 h 117538"/>
                  <a:gd name="connsiteX1" fmla="*/ 79057 w 103250"/>
                  <a:gd name="connsiteY1" fmla="*/ 55150 h 117538"/>
                  <a:gd name="connsiteX2" fmla="*/ 103251 w 103250"/>
                  <a:gd name="connsiteY2" fmla="*/ 84868 h 117538"/>
                  <a:gd name="connsiteX3" fmla="*/ 58007 w 103250"/>
                  <a:gd name="connsiteY3" fmla="*/ 117539 h 117538"/>
                  <a:gd name="connsiteX4" fmla="*/ 0 w 103250"/>
                  <a:gd name="connsiteY4" fmla="*/ 117539 h 117538"/>
                  <a:gd name="connsiteX5" fmla="*/ 0 w 103250"/>
                  <a:gd name="connsiteY5" fmla="*/ 0 h 117538"/>
                  <a:gd name="connsiteX6" fmla="*/ 55817 w 103250"/>
                  <a:gd name="connsiteY6" fmla="*/ 0 h 117538"/>
                  <a:gd name="connsiteX7" fmla="*/ 99441 w 103250"/>
                  <a:gd name="connsiteY7" fmla="*/ 29718 h 117538"/>
                  <a:gd name="connsiteX8" fmla="*/ 67818 w 103250"/>
                  <a:gd name="connsiteY8" fmla="*/ 34957 h 117538"/>
                  <a:gd name="connsiteX9" fmla="*/ 54102 w 103250"/>
                  <a:gd name="connsiteY9" fmla="*/ 23908 h 117538"/>
                  <a:gd name="connsiteX10" fmla="*/ 30671 w 103250"/>
                  <a:gd name="connsiteY10" fmla="*/ 23908 h 117538"/>
                  <a:gd name="connsiteX11" fmla="*/ 30671 w 103250"/>
                  <a:gd name="connsiteY11" fmla="*/ 46673 h 117538"/>
                  <a:gd name="connsiteX12" fmla="*/ 54102 w 103250"/>
                  <a:gd name="connsiteY12" fmla="*/ 46673 h 117538"/>
                  <a:gd name="connsiteX13" fmla="*/ 67818 w 103250"/>
                  <a:gd name="connsiteY13" fmla="*/ 34957 h 117538"/>
                  <a:gd name="connsiteX14" fmla="*/ 71533 w 103250"/>
                  <a:gd name="connsiteY14" fmla="*/ 80867 h 117538"/>
                  <a:gd name="connsiteX15" fmla="*/ 54102 w 103250"/>
                  <a:gd name="connsiteY15" fmla="*/ 68961 h 117538"/>
                  <a:gd name="connsiteX16" fmla="*/ 30671 w 103250"/>
                  <a:gd name="connsiteY16" fmla="*/ 68961 h 117538"/>
                  <a:gd name="connsiteX17" fmla="*/ 30671 w 103250"/>
                  <a:gd name="connsiteY17" fmla="*/ 93631 h 117538"/>
                  <a:gd name="connsiteX18" fmla="*/ 54102 w 103250"/>
                  <a:gd name="connsiteY18" fmla="*/ 93631 h 117538"/>
                  <a:gd name="connsiteX19" fmla="*/ 71533 w 103250"/>
                  <a:gd name="connsiteY19" fmla="*/ 80867 h 11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3250" h="117538">
                    <a:moveTo>
                      <a:pt x="99346" y="29623"/>
                    </a:moveTo>
                    <a:cubicBezTo>
                      <a:pt x="99346" y="41910"/>
                      <a:pt x="91440" y="51721"/>
                      <a:pt x="79057" y="55150"/>
                    </a:cubicBezTo>
                    <a:cubicBezTo>
                      <a:pt x="94012" y="58198"/>
                      <a:pt x="103251" y="69723"/>
                      <a:pt x="103251" y="84868"/>
                    </a:cubicBezTo>
                    <a:cubicBezTo>
                      <a:pt x="103251" y="104966"/>
                      <a:pt x="85630" y="117539"/>
                      <a:pt x="58007" y="117539"/>
                    </a:cubicBezTo>
                    <a:lnTo>
                      <a:pt x="0" y="117539"/>
                    </a:lnTo>
                    <a:lnTo>
                      <a:pt x="0" y="0"/>
                    </a:lnTo>
                    <a:lnTo>
                      <a:pt x="55817" y="0"/>
                    </a:lnTo>
                    <a:cubicBezTo>
                      <a:pt x="82486" y="0"/>
                      <a:pt x="99441" y="11525"/>
                      <a:pt x="99441" y="29718"/>
                    </a:cubicBezTo>
                    <a:close/>
                    <a:moveTo>
                      <a:pt x="67818" y="34957"/>
                    </a:moveTo>
                    <a:cubicBezTo>
                      <a:pt x="67818" y="27908"/>
                      <a:pt x="62579" y="23717"/>
                      <a:pt x="54102" y="23908"/>
                    </a:cubicBezTo>
                    <a:lnTo>
                      <a:pt x="30671" y="23908"/>
                    </a:lnTo>
                    <a:lnTo>
                      <a:pt x="30671" y="46673"/>
                    </a:lnTo>
                    <a:lnTo>
                      <a:pt x="54102" y="46673"/>
                    </a:lnTo>
                    <a:cubicBezTo>
                      <a:pt x="62675" y="46673"/>
                      <a:pt x="67818" y="42291"/>
                      <a:pt x="67818" y="34957"/>
                    </a:cubicBezTo>
                    <a:close/>
                    <a:moveTo>
                      <a:pt x="71533" y="80867"/>
                    </a:moveTo>
                    <a:cubicBezTo>
                      <a:pt x="71533" y="73533"/>
                      <a:pt x="64865" y="68771"/>
                      <a:pt x="54102" y="68961"/>
                    </a:cubicBezTo>
                    <a:lnTo>
                      <a:pt x="30671" y="68961"/>
                    </a:lnTo>
                    <a:lnTo>
                      <a:pt x="30671" y="93631"/>
                    </a:lnTo>
                    <a:lnTo>
                      <a:pt x="54102" y="93631"/>
                    </a:lnTo>
                    <a:cubicBezTo>
                      <a:pt x="64865" y="93631"/>
                      <a:pt x="71533" y="88964"/>
                      <a:pt x="71533" y="80867"/>
                    </a:cubicBez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0" name="Dowolny kształt: kształt 99">
                <a:extLst>
                  <a:ext uri="{FF2B5EF4-FFF2-40B4-BE49-F238E27FC236}">
                    <a16:creationId xmlns:a16="http://schemas.microsoft.com/office/drawing/2014/main" id="{19E11B3C-DF62-2F8F-5C69-47B67ED1D077}"/>
                  </a:ext>
                </a:extLst>
              </p:cNvPr>
              <p:cNvSpPr/>
              <p:nvPr/>
            </p:nvSpPr>
            <p:spPr>
              <a:xfrm>
                <a:off x="1364016" y="5557835"/>
                <a:ext cx="87725" cy="93344"/>
              </a:xfrm>
              <a:custGeom>
                <a:avLst/>
                <a:gdLst>
                  <a:gd name="connsiteX0" fmla="*/ 87725 w 87725"/>
                  <a:gd name="connsiteY0" fmla="*/ 32956 h 93344"/>
                  <a:gd name="connsiteX1" fmla="*/ 87725 w 87725"/>
                  <a:gd name="connsiteY1" fmla="*/ 92012 h 93344"/>
                  <a:gd name="connsiteX2" fmla="*/ 58388 w 87725"/>
                  <a:gd name="connsiteY2" fmla="*/ 92012 h 93344"/>
                  <a:gd name="connsiteX3" fmla="*/ 58388 w 87725"/>
                  <a:gd name="connsiteY3" fmla="*/ 81820 h 93344"/>
                  <a:gd name="connsiteX4" fmla="*/ 31051 w 87725"/>
                  <a:gd name="connsiteY4" fmla="*/ 93345 h 93344"/>
                  <a:gd name="connsiteX5" fmla="*/ 0 w 87725"/>
                  <a:gd name="connsiteY5" fmla="*/ 64960 h 93344"/>
                  <a:gd name="connsiteX6" fmla="*/ 34671 w 87725"/>
                  <a:gd name="connsiteY6" fmla="*/ 37433 h 93344"/>
                  <a:gd name="connsiteX7" fmla="*/ 58293 w 87725"/>
                  <a:gd name="connsiteY7" fmla="*/ 37433 h 93344"/>
                  <a:gd name="connsiteX8" fmla="*/ 58293 w 87725"/>
                  <a:gd name="connsiteY8" fmla="*/ 36385 h 93344"/>
                  <a:gd name="connsiteX9" fmla="*/ 41053 w 87725"/>
                  <a:gd name="connsiteY9" fmla="*/ 22765 h 93344"/>
                  <a:gd name="connsiteX10" fmla="*/ 13906 w 87725"/>
                  <a:gd name="connsiteY10" fmla="*/ 30004 h 93344"/>
                  <a:gd name="connsiteX11" fmla="*/ 5715 w 87725"/>
                  <a:gd name="connsiteY11" fmla="*/ 9906 h 93344"/>
                  <a:gd name="connsiteX12" fmla="*/ 48006 w 87725"/>
                  <a:gd name="connsiteY12" fmla="*/ 0 h 93344"/>
                  <a:gd name="connsiteX13" fmla="*/ 87725 w 87725"/>
                  <a:gd name="connsiteY13" fmla="*/ 32861 h 93344"/>
                  <a:gd name="connsiteX14" fmla="*/ 58388 w 87725"/>
                  <a:gd name="connsiteY14" fmla="*/ 61341 h 93344"/>
                  <a:gd name="connsiteX15" fmla="*/ 58388 w 87725"/>
                  <a:gd name="connsiteY15" fmla="*/ 53435 h 93344"/>
                  <a:gd name="connsiteX16" fmla="*/ 40576 w 87725"/>
                  <a:gd name="connsiteY16" fmla="*/ 53435 h 93344"/>
                  <a:gd name="connsiteX17" fmla="*/ 28003 w 87725"/>
                  <a:gd name="connsiteY17" fmla="*/ 62865 h 93344"/>
                  <a:gd name="connsiteX18" fmla="*/ 40291 w 87725"/>
                  <a:gd name="connsiteY18" fmla="*/ 73057 h 93344"/>
                  <a:gd name="connsiteX19" fmla="*/ 58388 w 87725"/>
                  <a:gd name="connsiteY19" fmla="*/ 61341 h 9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725" h="93344">
                    <a:moveTo>
                      <a:pt x="87725" y="32956"/>
                    </a:moveTo>
                    <a:lnTo>
                      <a:pt x="87725" y="92012"/>
                    </a:lnTo>
                    <a:lnTo>
                      <a:pt x="58388" y="92012"/>
                    </a:lnTo>
                    <a:lnTo>
                      <a:pt x="58388" y="81820"/>
                    </a:lnTo>
                    <a:cubicBezTo>
                      <a:pt x="52483" y="89345"/>
                      <a:pt x="43339" y="93345"/>
                      <a:pt x="31051" y="93345"/>
                    </a:cubicBezTo>
                    <a:cubicBezTo>
                      <a:pt x="11620" y="93345"/>
                      <a:pt x="0" y="81629"/>
                      <a:pt x="0" y="64960"/>
                    </a:cubicBezTo>
                    <a:cubicBezTo>
                      <a:pt x="0" y="48292"/>
                      <a:pt x="12287" y="37814"/>
                      <a:pt x="34671" y="37433"/>
                    </a:cubicBezTo>
                    <a:lnTo>
                      <a:pt x="58293" y="37433"/>
                    </a:lnTo>
                    <a:lnTo>
                      <a:pt x="58293" y="36385"/>
                    </a:lnTo>
                    <a:cubicBezTo>
                      <a:pt x="58293" y="27813"/>
                      <a:pt x="52388" y="22765"/>
                      <a:pt x="41053" y="22765"/>
                    </a:cubicBezTo>
                    <a:cubicBezTo>
                      <a:pt x="33528" y="22765"/>
                      <a:pt x="23622" y="25241"/>
                      <a:pt x="13906" y="30004"/>
                    </a:cubicBezTo>
                    <a:lnTo>
                      <a:pt x="5715" y="9906"/>
                    </a:lnTo>
                    <a:cubicBezTo>
                      <a:pt x="20002" y="3524"/>
                      <a:pt x="33052" y="0"/>
                      <a:pt x="48006" y="0"/>
                    </a:cubicBezTo>
                    <a:cubicBezTo>
                      <a:pt x="72961" y="0"/>
                      <a:pt x="87630" y="12097"/>
                      <a:pt x="87725" y="32861"/>
                    </a:cubicBezTo>
                    <a:close/>
                    <a:moveTo>
                      <a:pt x="58388" y="61341"/>
                    </a:moveTo>
                    <a:lnTo>
                      <a:pt x="58388" y="53435"/>
                    </a:lnTo>
                    <a:lnTo>
                      <a:pt x="40576" y="53435"/>
                    </a:lnTo>
                    <a:cubicBezTo>
                      <a:pt x="32194" y="53435"/>
                      <a:pt x="28003" y="56483"/>
                      <a:pt x="28003" y="62865"/>
                    </a:cubicBezTo>
                    <a:cubicBezTo>
                      <a:pt x="28003" y="69247"/>
                      <a:pt x="32575" y="73057"/>
                      <a:pt x="40291" y="73057"/>
                    </a:cubicBezTo>
                    <a:cubicBezTo>
                      <a:pt x="49149" y="73057"/>
                      <a:pt x="56578" y="68199"/>
                      <a:pt x="58388" y="61341"/>
                    </a:cubicBez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1" name="Dowolny kształt: kształt 100">
                <a:extLst>
                  <a:ext uri="{FF2B5EF4-FFF2-40B4-BE49-F238E27FC236}">
                    <a16:creationId xmlns:a16="http://schemas.microsoft.com/office/drawing/2014/main" id="{DD7F7AE4-C038-EBA0-D3D4-6B558328066C}"/>
                  </a:ext>
                </a:extLst>
              </p:cNvPr>
              <p:cNvSpPr/>
              <p:nvPr/>
            </p:nvSpPr>
            <p:spPr>
              <a:xfrm>
                <a:off x="1474982" y="5525450"/>
                <a:ext cx="29813" cy="124491"/>
              </a:xfrm>
              <a:custGeom>
                <a:avLst/>
                <a:gdLst>
                  <a:gd name="connsiteX0" fmla="*/ 29813 w 29813"/>
                  <a:gd name="connsiteY0" fmla="*/ 0 h 124491"/>
                  <a:gd name="connsiteX1" fmla="*/ 29813 w 29813"/>
                  <a:gd name="connsiteY1" fmla="*/ 124492 h 124491"/>
                  <a:gd name="connsiteX2" fmla="*/ 0 w 29813"/>
                  <a:gd name="connsiteY2" fmla="*/ 124492 h 124491"/>
                  <a:gd name="connsiteX3" fmla="*/ 0 w 29813"/>
                  <a:gd name="connsiteY3" fmla="*/ 0 h 124491"/>
                  <a:gd name="connsiteX4" fmla="*/ 29813 w 29813"/>
                  <a:gd name="connsiteY4" fmla="*/ 0 h 124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13" h="124491">
                    <a:moveTo>
                      <a:pt x="29813" y="0"/>
                    </a:moveTo>
                    <a:lnTo>
                      <a:pt x="29813" y="124492"/>
                    </a:lnTo>
                    <a:lnTo>
                      <a:pt x="0" y="124492"/>
                    </a:lnTo>
                    <a:lnTo>
                      <a:pt x="0" y="0"/>
                    </a:lnTo>
                    <a:lnTo>
                      <a:pt x="29813" y="0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2" name="Dowolny kształt: kształt 101">
                <a:extLst>
                  <a:ext uri="{FF2B5EF4-FFF2-40B4-BE49-F238E27FC236}">
                    <a16:creationId xmlns:a16="http://schemas.microsoft.com/office/drawing/2014/main" id="{A5AF369A-34BD-7881-580A-76F0EE776E8D}"/>
                  </a:ext>
                </a:extLst>
              </p:cNvPr>
              <p:cNvSpPr/>
              <p:nvPr/>
            </p:nvSpPr>
            <p:spPr>
              <a:xfrm>
                <a:off x="1522226" y="5538309"/>
                <a:ext cx="67436" cy="112873"/>
              </a:xfrm>
              <a:custGeom>
                <a:avLst/>
                <a:gdLst>
                  <a:gd name="connsiteX0" fmla="*/ 67437 w 67436"/>
                  <a:gd name="connsiteY0" fmla="*/ 106870 h 112873"/>
                  <a:gd name="connsiteX1" fmla="*/ 42958 w 67436"/>
                  <a:gd name="connsiteY1" fmla="*/ 112871 h 112873"/>
                  <a:gd name="connsiteX2" fmla="*/ 12573 w 67436"/>
                  <a:gd name="connsiteY2" fmla="*/ 83820 h 112873"/>
                  <a:gd name="connsiteX3" fmla="*/ 12573 w 67436"/>
                  <a:gd name="connsiteY3" fmla="*/ 44958 h 112873"/>
                  <a:gd name="connsiteX4" fmla="*/ 0 w 67436"/>
                  <a:gd name="connsiteY4" fmla="*/ 44958 h 112873"/>
                  <a:gd name="connsiteX5" fmla="*/ 0 w 67436"/>
                  <a:gd name="connsiteY5" fmla="*/ 25146 h 112873"/>
                  <a:gd name="connsiteX6" fmla="*/ 12573 w 67436"/>
                  <a:gd name="connsiteY6" fmla="*/ 25146 h 112873"/>
                  <a:gd name="connsiteX7" fmla="*/ 12573 w 67436"/>
                  <a:gd name="connsiteY7" fmla="*/ 0 h 112873"/>
                  <a:gd name="connsiteX8" fmla="*/ 42291 w 67436"/>
                  <a:gd name="connsiteY8" fmla="*/ 0 h 112873"/>
                  <a:gd name="connsiteX9" fmla="*/ 42291 w 67436"/>
                  <a:gd name="connsiteY9" fmla="*/ 25146 h 112873"/>
                  <a:gd name="connsiteX10" fmla="*/ 65818 w 67436"/>
                  <a:gd name="connsiteY10" fmla="*/ 25146 h 112873"/>
                  <a:gd name="connsiteX11" fmla="*/ 65818 w 67436"/>
                  <a:gd name="connsiteY11" fmla="*/ 44958 h 112873"/>
                  <a:gd name="connsiteX12" fmla="*/ 42291 w 67436"/>
                  <a:gd name="connsiteY12" fmla="*/ 44958 h 112873"/>
                  <a:gd name="connsiteX13" fmla="*/ 42291 w 67436"/>
                  <a:gd name="connsiteY13" fmla="*/ 79153 h 112873"/>
                  <a:gd name="connsiteX14" fmla="*/ 50482 w 67436"/>
                  <a:gd name="connsiteY14" fmla="*/ 88678 h 112873"/>
                  <a:gd name="connsiteX15" fmla="*/ 61722 w 67436"/>
                  <a:gd name="connsiteY15" fmla="*/ 85630 h 112873"/>
                  <a:gd name="connsiteX16" fmla="*/ 67437 w 67436"/>
                  <a:gd name="connsiteY16" fmla="*/ 106775 h 11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436" h="112873">
                    <a:moveTo>
                      <a:pt x="67437" y="106870"/>
                    </a:moveTo>
                    <a:cubicBezTo>
                      <a:pt x="60865" y="110776"/>
                      <a:pt x="51816" y="112871"/>
                      <a:pt x="42958" y="112871"/>
                    </a:cubicBezTo>
                    <a:cubicBezTo>
                      <a:pt x="25336" y="113062"/>
                      <a:pt x="12573" y="102679"/>
                      <a:pt x="12573" y="83820"/>
                    </a:cubicBezTo>
                    <a:lnTo>
                      <a:pt x="12573" y="44958"/>
                    </a:lnTo>
                    <a:lnTo>
                      <a:pt x="0" y="44958"/>
                    </a:lnTo>
                    <a:lnTo>
                      <a:pt x="0" y="25146"/>
                    </a:lnTo>
                    <a:lnTo>
                      <a:pt x="12573" y="25146"/>
                    </a:lnTo>
                    <a:lnTo>
                      <a:pt x="12573" y="0"/>
                    </a:lnTo>
                    <a:lnTo>
                      <a:pt x="42291" y="0"/>
                    </a:lnTo>
                    <a:lnTo>
                      <a:pt x="42291" y="25146"/>
                    </a:lnTo>
                    <a:lnTo>
                      <a:pt x="65818" y="25146"/>
                    </a:lnTo>
                    <a:lnTo>
                      <a:pt x="65818" y="44958"/>
                    </a:lnTo>
                    <a:lnTo>
                      <a:pt x="42291" y="44958"/>
                    </a:lnTo>
                    <a:lnTo>
                      <a:pt x="42291" y="79153"/>
                    </a:lnTo>
                    <a:cubicBezTo>
                      <a:pt x="42291" y="85820"/>
                      <a:pt x="45339" y="88868"/>
                      <a:pt x="50482" y="88678"/>
                    </a:cubicBezTo>
                    <a:cubicBezTo>
                      <a:pt x="53530" y="88678"/>
                      <a:pt x="57340" y="87535"/>
                      <a:pt x="61722" y="85630"/>
                    </a:cubicBezTo>
                    <a:lnTo>
                      <a:pt x="67437" y="106775"/>
                    </a:ln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3" name="Dowolny kształt: kształt 102">
                <a:extLst>
                  <a:ext uri="{FF2B5EF4-FFF2-40B4-BE49-F238E27FC236}">
                    <a16:creationId xmlns:a16="http://schemas.microsoft.com/office/drawing/2014/main" id="{22862ED7-4F80-0E7D-FF6E-1D27F61D7AB4}"/>
                  </a:ext>
                </a:extLst>
              </p:cNvPr>
              <p:cNvSpPr/>
              <p:nvPr/>
            </p:nvSpPr>
            <p:spPr>
              <a:xfrm>
                <a:off x="1606046" y="5519926"/>
                <a:ext cx="29718" cy="130016"/>
              </a:xfrm>
              <a:custGeom>
                <a:avLst/>
                <a:gdLst>
                  <a:gd name="connsiteX0" fmla="*/ 29718 w 29718"/>
                  <a:gd name="connsiteY0" fmla="*/ 39243 h 130016"/>
                  <a:gd name="connsiteX1" fmla="*/ 29718 w 29718"/>
                  <a:gd name="connsiteY1" fmla="*/ 130016 h 130016"/>
                  <a:gd name="connsiteX2" fmla="*/ 0 w 29718"/>
                  <a:gd name="connsiteY2" fmla="*/ 130016 h 130016"/>
                  <a:gd name="connsiteX3" fmla="*/ 0 w 29718"/>
                  <a:gd name="connsiteY3" fmla="*/ 39243 h 130016"/>
                  <a:gd name="connsiteX4" fmla="*/ 29718 w 29718"/>
                  <a:gd name="connsiteY4" fmla="*/ 39243 h 130016"/>
                  <a:gd name="connsiteX5" fmla="*/ 28575 w 29718"/>
                  <a:gd name="connsiteY5" fmla="*/ 13716 h 130016"/>
                  <a:gd name="connsiteX6" fmla="*/ 14954 w 29718"/>
                  <a:gd name="connsiteY6" fmla="*/ 27337 h 130016"/>
                  <a:gd name="connsiteX7" fmla="*/ 1333 w 29718"/>
                  <a:gd name="connsiteY7" fmla="*/ 13716 h 130016"/>
                  <a:gd name="connsiteX8" fmla="*/ 14954 w 29718"/>
                  <a:gd name="connsiteY8" fmla="*/ 0 h 130016"/>
                  <a:gd name="connsiteX9" fmla="*/ 28575 w 29718"/>
                  <a:gd name="connsiteY9" fmla="*/ 13716 h 13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8" h="130016">
                    <a:moveTo>
                      <a:pt x="29718" y="39243"/>
                    </a:moveTo>
                    <a:lnTo>
                      <a:pt x="29718" y="130016"/>
                    </a:lnTo>
                    <a:lnTo>
                      <a:pt x="0" y="130016"/>
                    </a:lnTo>
                    <a:lnTo>
                      <a:pt x="0" y="39243"/>
                    </a:lnTo>
                    <a:lnTo>
                      <a:pt x="29718" y="39243"/>
                    </a:lnTo>
                    <a:close/>
                    <a:moveTo>
                      <a:pt x="28575" y="13716"/>
                    </a:moveTo>
                    <a:cubicBezTo>
                      <a:pt x="28575" y="21622"/>
                      <a:pt x="22860" y="27337"/>
                      <a:pt x="14954" y="27337"/>
                    </a:cubicBezTo>
                    <a:cubicBezTo>
                      <a:pt x="7048" y="27337"/>
                      <a:pt x="1333" y="21622"/>
                      <a:pt x="1333" y="13716"/>
                    </a:cubicBezTo>
                    <a:cubicBezTo>
                      <a:pt x="1333" y="5810"/>
                      <a:pt x="7048" y="0"/>
                      <a:pt x="14954" y="0"/>
                    </a:cubicBezTo>
                    <a:cubicBezTo>
                      <a:pt x="22860" y="0"/>
                      <a:pt x="28575" y="5715"/>
                      <a:pt x="28575" y="13716"/>
                    </a:cubicBez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4" name="Dowolny kształt: kształt 103">
                <a:extLst>
                  <a:ext uri="{FF2B5EF4-FFF2-40B4-BE49-F238E27FC236}">
                    <a16:creationId xmlns:a16="http://schemas.microsoft.com/office/drawing/2014/main" id="{748E2C44-348A-9494-D8FD-0ED7C0E51AF8}"/>
                  </a:ext>
                </a:extLst>
              </p:cNvPr>
              <p:cNvSpPr/>
              <p:nvPr/>
            </p:nvSpPr>
            <p:spPr>
              <a:xfrm>
                <a:off x="1653481" y="5558311"/>
                <a:ext cx="87820" cy="92678"/>
              </a:xfrm>
              <a:custGeom>
                <a:avLst/>
                <a:gdLst>
                  <a:gd name="connsiteX0" fmla="*/ 48006 w 87820"/>
                  <a:gd name="connsiteY0" fmla="*/ 24479 h 92678"/>
                  <a:gd name="connsiteX1" fmla="*/ 29908 w 87820"/>
                  <a:gd name="connsiteY1" fmla="*/ 46482 h 92678"/>
                  <a:gd name="connsiteX2" fmla="*/ 48006 w 87820"/>
                  <a:gd name="connsiteY2" fmla="*/ 68485 h 92678"/>
                  <a:gd name="connsiteX3" fmla="*/ 65818 w 87820"/>
                  <a:gd name="connsiteY3" fmla="*/ 58293 h 92678"/>
                  <a:gd name="connsiteX4" fmla="*/ 87821 w 87820"/>
                  <a:gd name="connsiteY4" fmla="*/ 70866 h 92678"/>
                  <a:gd name="connsiteX5" fmla="*/ 46577 w 87820"/>
                  <a:gd name="connsiteY5" fmla="*/ 92678 h 92678"/>
                  <a:gd name="connsiteX6" fmla="*/ 0 w 87820"/>
                  <a:gd name="connsiteY6" fmla="*/ 46768 h 92678"/>
                  <a:gd name="connsiteX7" fmla="*/ 46958 w 87820"/>
                  <a:gd name="connsiteY7" fmla="*/ 0 h 92678"/>
                  <a:gd name="connsiteX8" fmla="*/ 87535 w 87820"/>
                  <a:gd name="connsiteY8" fmla="*/ 21431 h 92678"/>
                  <a:gd name="connsiteX9" fmla="*/ 65913 w 87820"/>
                  <a:gd name="connsiteY9" fmla="*/ 34004 h 92678"/>
                  <a:gd name="connsiteX10" fmla="*/ 48101 w 87820"/>
                  <a:gd name="connsiteY10" fmla="*/ 24575 h 9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820" h="92678">
                    <a:moveTo>
                      <a:pt x="48006" y="24479"/>
                    </a:moveTo>
                    <a:cubicBezTo>
                      <a:pt x="37243" y="24479"/>
                      <a:pt x="29908" y="33338"/>
                      <a:pt x="29908" y="46482"/>
                    </a:cubicBezTo>
                    <a:cubicBezTo>
                      <a:pt x="29908" y="59627"/>
                      <a:pt x="37338" y="68485"/>
                      <a:pt x="48006" y="68485"/>
                    </a:cubicBezTo>
                    <a:cubicBezTo>
                      <a:pt x="55912" y="68485"/>
                      <a:pt x="62103" y="65342"/>
                      <a:pt x="65818" y="58293"/>
                    </a:cubicBezTo>
                    <a:lnTo>
                      <a:pt x="87821" y="70866"/>
                    </a:lnTo>
                    <a:cubicBezTo>
                      <a:pt x="80581" y="84773"/>
                      <a:pt x="65818" y="92678"/>
                      <a:pt x="46577" y="92678"/>
                    </a:cubicBezTo>
                    <a:cubicBezTo>
                      <a:pt x="18574" y="92678"/>
                      <a:pt x="0" y="74390"/>
                      <a:pt x="0" y="46768"/>
                    </a:cubicBezTo>
                    <a:cubicBezTo>
                      <a:pt x="0" y="19145"/>
                      <a:pt x="18764" y="0"/>
                      <a:pt x="46958" y="0"/>
                    </a:cubicBezTo>
                    <a:cubicBezTo>
                      <a:pt x="65246" y="0"/>
                      <a:pt x="79629" y="7906"/>
                      <a:pt x="87535" y="21431"/>
                    </a:cubicBezTo>
                    <a:lnTo>
                      <a:pt x="65913" y="34004"/>
                    </a:lnTo>
                    <a:cubicBezTo>
                      <a:pt x="61913" y="28099"/>
                      <a:pt x="55817" y="24575"/>
                      <a:pt x="48101" y="24575"/>
                    </a:cubicBezTo>
                    <a:close/>
                  </a:path>
                </a:pathLst>
              </a:custGeom>
              <a:solidFill>
                <a:srgbClr val="0650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5" name="Grafika 4">
              <a:extLst>
                <a:ext uri="{FF2B5EF4-FFF2-40B4-BE49-F238E27FC236}">
                  <a16:creationId xmlns:a16="http://schemas.microsoft.com/office/drawing/2014/main" id="{2986C162-E10A-EB0F-CBBB-E612B0E1FBF2}"/>
                </a:ext>
              </a:extLst>
            </p:cNvPr>
            <p:cNvGrpSpPr/>
            <p:nvPr userDrawn="1"/>
          </p:nvGrpSpPr>
          <p:grpSpPr>
            <a:xfrm>
              <a:off x="2941963" y="5804060"/>
              <a:ext cx="670655" cy="98774"/>
              <a:chOff x="2995077" y="5310281"/>
              <a:chExt cx="670655" cy="98774"/>
            </a:xfrm>
            <a:solidFill>
              <a:srgbClr val="253E86"/>
            </a:solidFill>
          </p:grpSpPr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9D008779-7DCD-C986-7FA7-7E8BA24CF88C}"/>
                  </a:ext>
                </a:extLst>
              </p:cNvPr>
              <p:cNvSpPr/>
              <p:nvPr/>
            </p:nvSpPr>
            <p:spPr>
              <a:xfrm>
                <a:off x="2995077" y="5310281"/>
                <a:ext cx="65532" cy="77819"/>
              </a:xfrm>
              <a:custGeom>
                <a:avLst/>
                <a:gdLst>
                  <a:gd name="connsiteX0" fmla="*/ 50768 w 65532"/>
                  <a:gd name="connsiteY0" fmla="*/ 48863 h 77819"/>
                  <a:gd name="connsiteX1" fmla="*/ 65532 w 65532"/>
                  <a:gd name="connsiteY1" fmla="*/ 53530 h 77819"/>
                  <a:gd name="connsiteX2" fmla="*/ 54292 w 65532"/>
                  <a:gd name="connsiteY2" fmla="*/ 71818 h 77819"/>
                  <a:gd name="connsiteX3" fmla="*/ 34290 w 65532"/>
                  <a:gd name="connsiteY3" fmla="*/ 77819 h 77819"/>
                  <a:gd name="connsiteX4" fmla="*/ 9620 w 65532"/>
                  <a:gd name="connsiteY4" fmla="*/ 67532 h 77819"/>
                  <a:gd name="connsiteX5" fmla="*/ 0 w 65532"/>
                  <a:gd name="connsiteY5" fmla="*/ 39529 h 77819"/>
                  <a:gd name="connsiteX6" fmla="*/ 9716 w 65532"/>
                  <a:gd name="connsiteY6" fmla="*/ 10382 h 77819"/>
                  <a:gd name="connsiteX7" fmla="*/ 35242 w 65532"/>
                  <a:gd name="connsiteY7" fmla="*/ 0 h 77819"/>
                  <a:gd name="connsiteX8" fmla="*/ 57626 w 65532"/>
                  <a:gd name="connsiteY8" fmla="*/ 8191 h 77819"/>
                  <a:gd name="connsiteX9" fmla="*/ 65342 w 65532"/>
                  <a:gd name="connsiteY9" fmla="*/ 22098 h 77819"/>
                  <a:gd name="connsiteX10" fmla="*/ 50292 w 65532"/>
                  <a:gd name="connsiteY10" fmla="*/ 25717 h 77819"/>
                  <a:gd name="connsiteX11" fmla="*/ 44767 w 65532"/>
                  <a:gd name="connsiteY11" fmla="*/ 16478 h 77819"/>
                  <a:gd name="connsiteX12" fmla="*/ 34480 w 65532"/>
                  <a:gd name="connsiteY12" fmla="*/ 13049 h 77819"/>
                  <a:gd name="connsiteX13" fmla="*/ 20860 w 65532"/>
                  <a:gd name="connsiteY13" fmla="*/ 19050 h 77819"/>
                  <a:gd name="connsiteX14" fmla="*/ 15621 w 65532"/>
                  <a:gd name="connsiteY14" fmla="*/ 38481 h 77819"/>
                  <a:gd name="connsiteX15" fmla="*/ 20764 w 65532"/>
                  <a:gd name="connsiteY15" fmla="*/ 58769 h 77819"/>
                  <a:gd name="connsiteX16" fmla="*/ 34100 w 65532"/>
                  <a:gd name="connsiteY16" fmla="*/ 64865 h 77819"/>
                  <a:gd name="connsiteX17" fmla="*/ 44482 w 65532"/>
                  <a:gd name="connsiteY17" fmla="*/ 61055 h 77819"/>
                  <a:gd name="connsiteX18" fmla="*/ 50768 w 65532"/>
                  <a:gd name="connsiteY18" fmla="*/ 48958 h 7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532" h="77819">
                    <a:moveTo>
                      <a:pt x="50768" y="48863"/>
                    </a:moveTo>
                    <a:lnTo>
                      <a:pt x="65532" y="53530"/>
                    </a:lnTo>
                    <a:cubicBezTo>
                      <a:pt x="63246" y="61722"/>
                      <a:pt x="59531" y="67818"/>
                      <a:pt x="54292" y="71818"/>
                    </a:cubicBezTo>
                    <a:cubicBezTo>
                      <a:pt x="49054" y="75819"/>
                      <a:pt x="42386" y="77819"/>
                      <a:pt x="34290" y="77819"/>
                    </a:cubicBezTo>
                    <a:cubicBezTo>
                      <a:pt x="24289" y="77819"/>
                      <a:pt x="16097" y="74390"/>
                      <a:pt x="9620" y="67532"/>
                    </a:cubicBezTo>
                    <a:cubicBezTo>
                      <a:pt x="3143" y="60674"/>
                      <a:pt x="0" y="51340"/>
                      <a:pt x="0" y="39529"/>
                    </a:cubicBezTo>
                    <a:cubicBezTo>
                      <a:pt x="0" y="27051"/>
                      <a:pt x="3238" y="17240"/>
                      <a:pt x="9716" y="10382"/>
                    </a:cubicBezTo>
                    <a:cubicBezTo>
                      <a:pt x="16192" y="3524"/>
                      <a:pt x="24670" y="0"/>
                      <a:pt x="35242" y="0"/>
                    </a:cubicBezTo>
                    <a:cubicBezTo>
                      <a:pt x="44482" y="0"/>
                      <a:pt x="51911" y="2762"/>
                      <a:pt x="57626" y="8191"/>
                    </a:cubicBezTo>
                    <a:cubicBezTo>
                      <a:pt x="61055" y="11430"/>
                      <a:pt x="63627" y="16002"/>
                      <a:pt x="65342" y="22098"/>
                    </a:cubicBezTo>
                    <a:lnTo>
                      <a:pt x="50292" y="25717"/>
                    </a:lnTo>
                    <a:cubicBezTo>
                      <a:pt x="49435" y="21812"/>
                      <a:pt x="47530" y="18764"/>
                      <a:pt x="44767" y="16478"/>
                    </a:cubicBezTo>
                    <a:cubicBezTo>
                      <a:pt x="41910" y="14192"/>
                      <a:pt x="38481" y="13049"/>
                      <a:pt x="34480" y="13049"/>
                    </a:cubicBezTo>
                    <a:cubicBezTo>
                      <a:pt x="28861" y="13049"/>
                      <a:pt x="24384" y="15049"/>
                      <a:pt x="20860" y="19050"/>
                    </a:cubicBezTo>
                    <a:cubicBezTo>
                      <a:pt x="17431" y="23051"/>
                      <a:pt x="15621" y="29527"/>
                      <a:pt x="15621" y="38481"/>
                    </a:cubicBezTo>
                    <a:cubicBezTo>
                      <a:pt x="15621" y="48006"/>
                      <a:pt x="17335" y="54769"/>
                      <a:pt x="20764" y="58769"/>
                    </a:cubicBezTo>
                    <a:cubicBezTo>
                      <a:pt x="24193" y="62770"/>
                      <a:pt x="28670" y="64865"/>
                      <a:pt x="34100" y="64865"/>
                    </a:cubicBezTo>
                    <a:cubicBezTo>
                      <a:pt x="38100" y="64865"/>
                      <a:pt x="41624" y="63627"/>
                      <a:pt x="44482" y="61055"/>
                    </a:cubicBezTo>
                    <a:cubicBezTo>
                      <a:pt x="47339" y="58483"/>
                      <a:pt x="49435" y="54483"/>
                      <a:pt x="50768" y="48958"/>
                    </a:cubicBez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7" name="Dowolny kształt: kształt 106">
                <a:extLst>
                  <a:ext uri="{FF2B5EF4-FFF2-40B4-BE49-F238E27FC236}">
                    <a16:creationId xmlns:a16="http://schemas.microsoft.com/office/drawing/2014/main" id="{E17745DD-A57B-ECB3-2045-48C3D38CB9AC}"/>
                  </a:ext>
                </a:extLst>
              </p:cNvPr>
              <p:cNvSpPr/>
              <p:nvPr/>
            </p:nvSpPr>
            <p:spPr>
              <a:xfrm>
                <a:off x="3070134" y="5331045"/>
                <a:ext cx="56292" cy="56864"/>
              </a:xfrm>
              <a:custGeom>
                <a:avLst/>
                <a:gdLst>
                  <a:gd name="connsiteX0" fmla="*/ 95 w 56292"/>
                  <a:gd name="connsiteY0" fmla="*/ 27718 h 56864"/>
                  <a:gd name="connsiteX1" fmla="*/ 3619 w 56292"/>
                  <a:gd name="connsiteY1" fmla="*/ 13811 h 56864"/>
                  <a:gd name="connsiteX2" fmla="*/ 13621 w 56292"/>
                  <a:gd name="connsiteY2" fmla="*/ 3524 h 56864"/>
                  <a:gd name="connsiteX3" fmla="*/ 28099 w 56292"/>
                  <a:gd name="connsiteY3" fmla="*/ 0 h 56864"/>
                  <a:gd name="connsiteX4" fmla="*/ 48387 w 56292"/>
                  <a:gd name="connsiteY4" fmla="*/ 8001 h 56864"/>
                  <a:gd name="connsiteX5" fmla="*/ 56293 w 56292"/>
                  <a:gd name="connsiteY5" fmla="*/ 28289 h 56864"/>
                  <a:gd name="connsiteX6" fmla="*/ 48292 w 56292"/>
                  <a:gd name="connsiteY6" fmla="*/ 48768 h 56864"/>
                  <a:gd name="connsiteX7" fmla="*/ 28194 w 56292"/>
                  <a:gd name="connsiteY7" fmla="*/ 56864 h 56864"/>
                  <a:gd name="connsiteX8" fmla="*/ 13906 w 56292"/>
                  <a:gd name="connsiteY8" fmla="*/ 53435 h 56864"/>
                  <a:gd name="connsiteX9" fmla="*/ 3524 w 56292"/>
                  <a:gd name="connsiteY9" fmla="*/ 43529 h 56864"/>
                  <a:gd name="connsiteX10" fmla="*/ 0 w 56292"/>
                  <a:gd name="connsiteY10" fmla="*/ 27623 h 56864"/>
                  <a:gd name="connsiteX11" fmla="*/ 14859 w 56292"/>
                  <a:gd name="connsiteY11" fmla="*/ 28480 h 56864"/>
                  <a:gd name="connsiteX12" fmla="*/ 18669 w 56292"/>
                  <a:gd name="connsiteY12" fmla="*/ 40862 h 56864"/>
                  <a:gd name="connsiteX13" fmla="*/ 28194 w 56292"/>
                  <a:gd name="connsiteY13" fmla="*/ 45149 h 56864"/>
                  <a:gd name="connsiteX14" fmla="*/ 37624 w 56292"/>
                  <a:gd name="connsiteY14" fmla="*/ 40862 h 56864"/>
                  <a:gd name="connsiteX15" fmla="*/ 41434 w 56292"/>
                  <a:gd name="connsiteY15" fmla="*/ 28385 h 56864"/>
                  <a:gd name="connsiteX16" fmla="*/ 37624 w 56292"/>
                  <a:gd name="connsiteY16" fmla="*/ 16097 h 56864"/>
                  <a:gd name="connsiteX17" fmla="*/ 28194 w 56292"/>
                  <a:gd name="connsiteY17" fmla="*/ 11811 h 56864"/>
                  <a:gd name="connsiteX18" fmla="*/ 18669 w 56292"/>
                  <a:gd name="connsiteY18" fmla="*/ 16097 h 56864"/>
                  <a:gd name="connsiteX19" fmla="*/ 14859 w 56292"/>
                  <a:gd name="connsiteY19" fmla="*/ 28480 h 5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292" h="56864">
                    <a:moveTo>
                      <a:pt x="95" y="27718"/>
                    </a:moveTo>
                    <a:cubicBezTo>
                      <a:pt x="95" y="22955"/>
                      <a:pt x="1238" y="18288"/>
                      <a:pt x="3619" y="13811"/>
                    </a:cubicBezTo>
                    <a:cubicBezTo>
                      <a:pt x="6001" y="9335"/>
                      <a:pt x="9334" y="5905"/>
                      <a:pt x="13621" y="3524"/>
                    </a:cubicBezTo>
                    <a:cubicBezTo>
                      <a:pt x="17907" y="1143"/>
                      <a:pt x="22765" y="0"/>
                      <a:pt x="28099" y="0"/>
                    </a:cubicBezTo>
                    <a:cubicBezTo>
                      <a:pt x="36385" y="0"/>
                      <a:pt x="43148" y="2667"/>
                      <a:pt x="48387" y="8001"/>
                    </a:cubicBezTo>
                    <a:cubicBezTo>
                      <a:pt x="53626" y="13335"/>
                      <a:pt x="56293" y="20098"/>
                      <a:pt x="56293" y="28289"/>
                    </a:cubicBezTo>
                    <a:cubicBezTo>
                      <a:pt x="56293" y="36481"/>
                      <a:pt x="53626" y="43339"/>
                      <a:pt x="48292" y="48768"/>
                    </a:cubicBezTo>
                    <a:cubicBezTo>
                      <a:pt x="42958" y="54197"/>
                      <a:pt x="36290" y="56864"/>
                      <a:pt x="28194" y="56864"/>
                    </a:cubicBezTo>
                    <a:cubicBezTo>
                      <a:pt x="23241" y="56864"/>
                      <a:pt x="18383" y="55721"/>
                      <a:pt x="13906" y="53435"/>
                    </a:cubicBezTo>
                    <a:cubicBezTo>
                      <a:pt x="9430" y="51149"/>
                      <a:pt x="5905" y="47911"/>
                      <a:pt x="3524" y="43529"/>
                    </a:cubicBezTo>
                    <a:cubicBezTo>
                      <a:pt x="1143" y="39148"/>
                      <a:pt x="0" y="33814"/>
                      <a:pt x="0" y="27623"/>
                    </a:cubicBezTo>
                    <a:close/>
                    <a:moveTo>
                      <a:pt x="14859" y="28480"/>
                    </a:moveTo>
                    <a:cubicBezTo>
                      <a:pt x="14859" y="33909"/>
                      <a:pt x="16097" y="38005"/>
                      <a:pt x="18669" y="40862"/>
                    </a:cubicBezTo>
                    <a:cubicBezTo>
                      <a:pt x="21241" y="43720"/>
                      <a:pt x="24384" y="45149"/>
                      <a:pt x="28194" y="45149"/>
                    </a:cubicBezTo>
                    <a:cubicBezTo>
                      <a:pt x="32004" y="45149"/>
                      <a:pt x="35147" y="43720"/>
                      <a:pt x="37624" y="40862"/>
                    </a:cubicBezTo>
                    <a:cubicBezTo>
                      <a:pt x="40100" y="38005"/>
                      <a:pt x="41434" y="33814"/>
                      <a:pt x="41434" y="28385"/>
                    </a:cubicBezTo>
                    <a:cubicBezTo>
                      <a:pt x="41434" y="22955"/>
                      <a:pt x="40195" y="18955"/>
                      <a:pt x="37624" y="16097"/>
                    </a:cubicBezTo>
                    <a:cubicBezTo>
                      <a:pt x="35052" y="13240"/>
                      <a:pt x="31909" y="11811"/>
                      <a:pt x="28194" y="11811"/>
                    </a:cubicBezTo>
                    <a:cubicBezTo>
                      <a:pt x="24479" y="11811"/>
                      <a:pt x="21241" y="13240"/>
                      <a:pt x="18669" y="16097"/>
                    </a:cubicBezTo>
                    <a:cubicBezTo>
                      <a:pt x="16097" y="18955"/>
                      <a:pt x="14859" y="23146"/>
                      <a:pt x="14859" y="28480"/>
                    </a:cubicBez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8" name="Dowolny kształt: kształt 107">
                <a:extLst>
                  <a:ext uri="{FF2B5EF4-FFF2-40B4-BE49-F238E27FC236}">
                    <a16:creationId xmlns:a16="http://schemas.microsoft.com/office/drawing/2014/main" id="{BCF84488-0ACB-8154-95FC-3EF2FE09E1CE}"/>
                  </a:ext>
                </a:extLst>
              </p:cNvPr>
              <p:cNvSpPr/>
              <p:nvPr/>
            </p:nvSpPr>
            <p:spPr>
              <a:xfrm>
                <a:off x="3136142" y="5352381"/>
                <a:ext cx="28289" cy="14382"/>
              </a:xfrm>
              <a:custGeom>
                <a:avLst/>
                <a:gdLst>
                  <a:gd name="connsiteX0" fmla="*/ 0 w 28289"/>
                  <a:gd name="connsiteY0" fmla="*/ 14383 h 14382"/>
                  <a:gd name="connsiteX1" fmla="*/ 0 w 28289"/>
                  <a:gd name="connsiteY1" fmla="*/ 0 h 14382"/>
                  <a:gd name="connsiteX2" fmla="*/ 28289 w 28289"/>
                  <a:gd name="connsiteY2" fmla="*/ 0 h 14382"/>
                  <a:gd name="connsiteX3" fmla="*/ 28289 w 28289"/>
                  <a:gd name="connsiteY3" fmla="*/ 14383 h 14382"/>
                  <a:gd name="connsiteX4" fmla="*/ 0 w 28289"/>
                  <a:gd name="connsiteY4" fmla="*/ 14383 h 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9" h="14382">
                    <a:moveTo>
                      <a:pt x="0" y="14383"/>
                    </a:moveTo>
                    <a:lnTo>
                      <a:pt x="0" y="0"/>
                    </a:lnTo>
                    <a:lnTo>
                      <a:pt x="28289" y="0"/>
                    </a:lnTo>
                    <a:lnTo>
                      <a:pt x="28289" y="14383"/>
                    </a:lnTo>
                    <a:lnTo>
                      <a:pt x="0" y="14383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9" name="Dowolny kształt: kształt 108">
                <a:extLst>
                  <a:ext uri="{FF2B5EF4-FFF2-40B4-BE49-F238E27FC236}">
                    <a16:creationId xmlns:a16="http://schemas.microsoft.com/office/drawing/2014/main" id="{2A8B05F9-AEB9-5764-9DEE-A41715AD9401}"/>
                  </a:ext>
                </a:extLst>
              </p:cNvPr>
              <p:cNvSpPr/>
              <p:nvPr/>
            </p:nvSpPr>
            <p:spPr>
              <a:xfrm>
                <a:off x="3166432" y="5310281"/>
                <a:ext cx="36861" cy="76390"/>
              </a:xfrm>
              <a:custGeom>
                <a:avLst/>
                <a:gdLst>
                  <a:gd name="connsiteX0" fmla="*/ 0 w 36861"/>
                  <a:gd name="connsiteY0" fmla="*/ 22003 h 76390"/>
                  <a:gd name="connsiteX1" fmla="*/ 8001 w 36861"/>
                  <a:gd name="connsiteY1" fmla="*/ 22003 h 76390"/>
                  <a:gd name="connsiteX2" fmla="*/ 8001 w 36861"/>
                  <a:gd name="connsiteY2" fmla="*/ 17907 h 76390"/>
                  <a:gd name="connsiteX3" fmla="*/ 9430 w 36861"/>
                  <a:gd name="connsiteY3" fmla="*/ 7620 h 76390"/>
                  <a:gd name="connsiteX4" fmla="*/ 14859 w 36861"/>
                  <a:gd name="connsiteY4" fmla="*/ 2095 h 76390"/>
                  <a:gd name="connsiteX5" fmla="*/ 24765 w 36861"/>
                  <a:gd name="connsiteY5" fmla="*/ 0 h 76390"/>
                  <a:gd name="connsiteX6" fmla="*/ 36862 w 36861"/>
                  <a:gd name="connsiteY6" fmla="*/ 1810 h 76390"/>
                  <a:gd name="connsiteX7" fmla="*/ 34957 w 36861"/>
                  <a:gd name="connsiteY7" fmla="*/ 11906 h 76390"/>
                  <a:gd name="connsiteX8" fmla="*/ 28289 w 36861"/>
                  <a:gd name="connsiteY8" fmla="*/ 11049 h 76390"/>
                  <a:gd name="connsiteX9" fmla="*/ 23813 w 36861"/>
                  <a:gd name="connsiteY9" fmla="*/ 12478 h 76390"/>
                  <a:gd name="connsiteX10" fmla="*/ 22479 w 36861"/>
                  <a:gd name="connsiteY10" fmla="*/ 18097 h 76390"/>
                  <a:gd name="connsiteX11" fmla="*/ 22479 w 36861"/>
                  <a:gd name="connsiteY11" fmla="*/ 21907 h 76390"/>
                  <a:gd name="connsiteX12" fmla="*/ 33242 w 36861"/>
                  <a:gd name="connsiteY12" fmla="*/ 21907 h 76390"/>
                  <a:gd name="connsiteX13" fmla="*/ 33242 w 36861"/>
                  <a:gd name="connsiteY13" fmla="*/ 33242 h 76390"/>
                  <a:gd name="connsiteX14" fmla="*/ 22479 w 36861"/>
                  <a:gd name="connsiteY14" fmla="*/ 33242 h 76390"/>
                  <a:gd name="connsiteX15" fmla="*/ 22479 w 36861"/>
                  <a:gd name="connsiteY15" fmla="*/ 76391 h 76390"/>
                  <a:gd name="connsiteX16" fmla="*/ 8096 w 36861"/>
                  <a:gd name="connsiteY16" fmla="*/ 76391 h 76390"/>
                  <a:gd name="connsiteX17" fmla="*/ 8096 w 36861"/>
                  <a:gd name="connsiteY17" fmla="*/ 33242 h 76390"/>
                  <a:gd name="connsiteX18" fmla="*/ 95 w 36861"/>
                  <a:gd name="connsiteY18" fmla="*/ 33242 h 76390"/>
                  <a:gd name="connsiteX19" fmla="*/ 95 w 36861"/>
                  <a:gd name="connsiteY19" fmla="*/ 21907 h 7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861" h="76390">
                    <a:moveTo>
                      <a:pt x="0" y="22003"/>
                    </a:moveTo>
                    <a:lnTo>
                      <a:pt x="8001" y="22003"/>
                    </a:lnTo>
                    <a:lnTo>
                      <a:pt x="8001" y="17907"/>
                    </a:lnTo>
                    <a:cubicBezTo>
                      <a:pt x="8001" y="13335"/>
                      <a:pt x="8477" y="9906"/>
                      <a:pt x="9430" y="7620"/>
                    </a:cubicBezTo>
                    <a:cubicBezTo>
                      <a:pt x="10382" y="5334"/>
                      <a:pt x="12192" y="3524"/>
                      <a:pt x="14859" y="2095"/>
                    </a:cubicBezTo>
                    <a:cubicBezTo>
                      <a:pt x="17431" y="667"/>
                      <a:pt x="20764" y="0"/>
                      <a:pt x="24765" y="0"/>
                    </a:cubicBezTo>
                    <a:cubicBezTo>
                      <a:pt x="28765" y="0"/>
                      <a:pt x="32861" y="571"/>
                      <a:pt x="36862" y="1810"/>
                    </a:cubicBezTo>
                    <a:lnTo>
                      <a:pt x="34957" y="11906"/>
                    </a:lnTo>
                    <a:cubicBezTo>
                      <a:pt x="32671" y="11335"/>
                      <a:pt x="30480" y="11049"/>
                      <a:pt x="28289" y="11049"/>
                    </a:cubicBezTo>
                    <a:cubicBezTo>
                      <a:pt x="26098" y="11049"/>
                      <a:pt x="24670" y="11525"/>
                      <a:pt x="23813" y="12478"/>
                    </a:cubicBezTo>
                    <a:cubicBezTo>
                      <a:pt x="22860" y="13430"/>
                      <a:pt x="22479" y="15335"/>
                      <a:pt x="22479" y="18097"/>
                    </a:cubicBezTo>
                    <a:lnTo>
                      <a:pt x="22479" y="21907"/>
                    </a:lnTo>
                    <a:lnTo>
                      <a:pt x="33242" y="21907"/>
                    </a:lnTo>
                    <a:lnTo>
                      <a:pt x="33242" y="33242"/>
                    </a:lnTo>
                    <a:lnTo>
                      <a:pt x="22479" y="33242"/>
                    </a:lnTo>
                    <a:lnTo>
                      <a:pt x="22479" y="76391"/>
                    </a:lnTo>
                    <a:lnTo>
                      <a:pt x="8096" y="76391"/>
                    </a:lnTo>
                    <a:lnTo>
                      <a:pt x="8096" y="33242"/>
                    </a:lnTo>
                    <a:lnTo>
                      <a:pt x="95" y="33242"/>
                    </a:lnTo>
                    <a:lnTo>
                      <a:pt x="95" y="21907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0" name="Dowolny kształt: kształt 109">
                <a:extLst>
                  <a:ext uri="{FF2B5EF4-FFF2-40B4-BE49-F238E27FC236}">
                    <a16:creationId xmlns:a16="http://schemas.microsoft.com/office/drawing/2014/main" id="{58F8E407-19A6-E147-8B71-5AE7D879BECF}"/>
                  </a:ext>
                </a:extLst>
              </p:cNvPr>
              <p:cNvSpPr/>
              <p:nvPr/>
            </p:nvSpPr>
            <p:spPr>
              <a:xfrm>
                <a:off x="3207389" y="5332188"/>
                <a:ext cx="49434" cy="55721"/>
              </a:xfrm>
              <a:custGeom>
                <a:avLst/>
                <a:gdLst>
                  <a:gd name="connsiteX0" fmla="*/ 36290 w 49434"/>
                  <a:gd name="connsiteY0" fmla="*/ 54578 h 55721"/>
                  <a:gd name="connsiteX1" fmla="*/ 36290 w 49434"/>
                  <a:gd name="connsiteY1" fmla="*/ 46387 h 55721"/>
                  <a:gd name="connsiteX2" fmla="*/ 28480 w 49434"/>
                  <a:gd name="connsiteY2" fmla="*/ 53245 h 55721"/>
                  <a:gd name="connsiteX3" fmla="*/ 18193 w 49434"/>
                  <a:gd name="connsiteY3" fmla="*/ 55721 h 55721"/>
                  <a:gd name="connsiteX4" fmla="*/ 8287 w 49434"/>
                  <a:gd name="connsiteY4" fmla="*/ 53340 h 55721"/>
                  <a:gd name="connsiteX5" fmla="*/ 2000 w 49434"/>
                  <a:gd name="connsiteY5" fmla="*/ 46577 h 55721"/>
                  <a:gd name="connsiteX6" fmla="*/ 0 w 49434"/>
                  <a:gd name="connsiteY6" fmla="*/ 34481 h 55721"/>
                  <a:gd name="connsiteX7" fmla="*/ 0 w 49434"/>
                  <a:gd name="connsiteY7" fmla="*/ 0 h 55721"/>
                  <a:gd name="connsiteX8" fmla="*/ 14383 w 49434"/>
                  <a:gd name="connsiteY8" fmla="*/ 0 h 55721"/>
                  <a:gd name="connsiteX9" fmla="*/ 14383 w 49434"/>
                  <a:gd name="connsiteY9" fmla="*/ 25051 h 55721"/>
                  <a:gd name="connsiteX10" fmla="*/ 15145 w 49434"/>
                  <a:gd name="connsiteY10" fmla="*/ 39148 h 55721"/>
                  <a:gd name="connsiteX11" fmla="*/ 18002 w 49434"/>
                  <a:gd name="connsiteY11" fmla="*/ 43244 h 55721"/>
                  <a:gd name="connsiteX12" fmla="*/ 23336 w 49434"/>
                  <a:gd name="connsiteY12" fmla="*/ 44768 h 55721"/>
                  <a:gd name="connsiteX13" fmla="*/ 30004 w 49434"/>
                  <a:gd name="connsiteY13" fmla="*/ 42767 h 55721"/>
                  <a:gd name="connsiteX14" fmla="*/ 34004 w 49434"/>
                  <a:gd name="connsiteY14" fmla="*/ 37719 h 55721"/>
                  <a:gd name="connsiteX15" fmla="*/ 35052 w 49434"/>
                  <a:gd name="connsiteY15" fmla="*/ 23051 h 55721"/>
                  <a:gd name="connsiteX16" fmla="*/ 35052 w 49434"/>
                  <a:gd name="connsiteY16" fmla="*/ 95 h 55721"/>
                  <a:gd name="connsiteX17" fmla="*/ 49435 w 49434"/>
                  <a:gd name="connsiteY17" fmla="*/ 95 h 55721"/>
                  <a:gd name="connsiteX18" fmla="*/ 49435 w 49434"/>
                  <a:gd name="connsiteY18" fmla="*/ 54578 h 55721"/>
                  <a:gd name="connsiteX19" fmla="*/ 36004 w 49434"/>
                  <a:gd name="connsiteY19" fmla="*/ 54578 h 5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434" h="55721">
                    <a:moveTo>
                      <a:pt x="36290" y="54578"/>
                    </a:moveTo>
                    <a:lnTo>
                      <a:pt x="36290" y="46387"/>
                    </a:lnTo>
                    <a:cubicBezTo>
                      <a:pt x="34290" y="49244"/>
                      <a:pt x="31718" y="51626"/>
                      <a:pt x="28480" y="53245"/>
                    </a:cubicBezTo>
                    <a:cubicBezTo>
                      <a:pt x="25241" y="54959"/>
                      <a:pt x="21812" y="55721"/>
                      <a:pt x="18193" y="55721"/>
                    </a:cubicBezTo>
                    <a:cubicBezTo>
                      <a:pt x="14573" y="55721"/>
                      <a:pt x="11239" y="54959"/>
                      <a:pt x="8287" y="53340"/>
                    </a:cubicBezTo>
                    <a:cubicBezTo>
                      <a:pt x="5429" y="51721"/>
                      <a:pt x="3238" y="49435"/>
                      <a:pt x="2000" y="46577"/>
                    </a:cubicBezTo>
                    <a:cubicBezTo>
                      <a:pt x="667" y="43625"/>
                      <a:pt x="0" y="39624"/>
                      <a:pt x="0" y="34481"/>
                    </a:cubicBezTo>
                    <a:lnTo>
                      <a:pt x="0" y="0"/>
                    </a:lnTo>
                    <a:lnTo>
                      <a:pt x="14383" y="0"/>
                    </a:lnTo>
                    <a:lnTo>
                      <a:pt x="14383" y="25051"/>
                    </a:lnTo>
                    <a:cubicBezTo>
                      <a:pt x="14383" y="32671"/>
                      <a:pt x="14669" y="37433"/>
                      <a:pt x="15145" y="39148"/>
                    </a:cubicBezTo>
                    <a:cubicBezTo>
                      <a:pt x="15716" y="40862"/>
                      <a:pt x="16669" y="42291"/>
                      <a:pt x="18002" y="43244"/>
                    </a:cubicBezTo>
                    <a:cubicBezTo>
                      <a:pt x="19431" y="44291"/>
                      <a:pt x="21146" y="44768"/>
                      <a:pt x="23336" y="44768"/>
                    </a:cubicBezTo>
                    <a:cubicBezTo>
                      <a:pt x="25813" y="44768"/>
                      <a:pt x="28004" y="44101"/>
                      <a:pt x="30004" y="42767"/>
                    </a:cubicBezTo>
                    <a:cubicBezTo>
                      <a:pt x="31909" y="41434"/>
                      <a:pt x="33242" y="39719"/>
                      <a:pt x="34004" y="37719"/>
                    </a:cubicBezTo>
                    <a:cubicBezTo>
                      <a:pt x="34766" y="35719"/>
                      <a:pt x="35052" y="30861"/>
                      <a:pt x="35052" y="23051"/>
                    </a:cubicBezTo>
                    <a:lnTo>
                      <a:pt x="35052" y="95"/>
                    </a:lnTo>
                    <a:lnTo>
                      <a:pt x="49435" y="95"/>
                    </a:lnTo>
                    <a:lnTo>
                      <a:pt x="49435" y="54578"/>
                    </a:lnTo>
                    <a:lnTo>
                      <a:pt x="36004" y="54578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1" name="Dowolny kształt: kształt 110">
                <a:extLst>
                  <a:ext uri="{FF2B5EF4-FFF2-40B4-BE49-F238E27FC236}">
                    <a16:creationId xmlns:a16="http://schemas.microsoft.com/office/drawing/2014/main" id="{F3EA56F5-B756-1326-7781-78678C4743D4}"/>
                  </a:ext>
                </a:extLst>
              </p:cNvPr>
              <p:cNvSpPr/>
              <p:nvPr/>
            </p:nvSpPr>
            <p:spPr>
              <a:xfrm>
                <a:off x="3271683" y="5331140"/>
                <a:ext cx="49815" cy="55816"/>
              </a:xfrm>
              <a:custGeom>
                <a:avLst/>
                <a:gdLst>
                  <a:gd name="connsiteX0" fmla="*/ 49816 w 49815"/>
                  <a:gd name="connsiteY0" fmla="*/ 55626 h 55816"/>
                  <a:gd name="connsiteX1" fmla="*/ 35433 w 49815"/>
                  <a:gd name="connsiteY1" fmla="*/ 55626 h 55816"/>
                  <a:gd name="connsiteX2" fmla="*/ 35433 w 49815"/>
                  <a:gd name="connsiteY2" fmla="*/ 27813 h 55816"/>
                  <a:gd name="connsiteX3" fmla="*/ 34480 w 49815"/>
                  <a:gd name="connsiteY3" fmla="*/ 16383 h 55816"/>
                  <a:gd name="connsiteX4" fmla="*/ 31433 w 49815"/>
                  <a:gd name="connsiteY4" fmla="*/ 12383 h 55816"/>
                  <a:gd name="connsiteX5" fmla="*/ 26384 w 49815"/>
                  <a:gd name="connsiteY5" fmla="*/ 10954 h 55816"/>
                  <a:gd name="connsiteX6" fmla="*/ 19621 w 49815"/>
                  <a:gd name="connsiteY6" fmla="*/ 13049 h 55816"/>
                  <a:gd name="connsiteX7" fmla="*/ 15526 w 49815"/>
                  <a:gd name="connsiteY7" fmla="*/ 18478 h 55816"/>
                  <a:gd name="connsiteX8" fmla="*/ 14383 w 49815"/>
                  <a:gd name="connsiteY8" fmla="*/ 31051 h 55816"/>
                  <a:gd name="connsiteX9" fmla="*/ 14383 w 49815"/>
                  <a:gd name="connsiteY9" fmla="*/ 55721 h 55816"/>
                  <a:gd name="connsiteX10" fmla="*/ 0 w 49815"/>
                  <a:gd name="connsiteY10" fmla="*/ 55721 h 55816"/>
                  <a:gd name="connsiteX11" fmla="*/ 0 w 49815"/>
                  <a:gd name="connsiteY11" fmla="*/ 1238 h 55816"/>
                  <a:gd name="connsiteX12" fmla="*/ 13430 w 49815"/>
                  <a:gd name="connsiteY12" fmla="*/ 1238 h 55816"/>
                  <a:gd name="connsiteX13" fmla="*/ 13430 w 49815"/>
                  <a:gd name="connsiteY13" fmla="*/ 9239 h 55816"/>
                  <a:gd name="connsiteX14" fmla="*/ 31433 w 49815"/>
                  <a:gd name="connsiteY14" fmla="*/ 0 h 55816"/>
                  <a:gd name="connsiteX15" fmla="*/ 40196 w 49815"/>
                  <a:gd name="connsiteY15" fmla="*/ 1715 h 55816"/>
                  <a:gd name="connsiteX16" fmla="*/ 46196 w 49815"/>
                  <a:gd name="connsiteY16" fmla="*/ 6096 h 55816"/>
                  <a:gd name="connsiteX17" fmla="*/ 49054 w 49815"/>
                  <a:gd name="connsiteY17" fmla="*/ 12192 h 55816"/>
                  <a:gd name="connsiteX18" fmla="*/ 49816 w 49815"/>
                  <a:gd name="connsiteY18" fmla="*/ 21908 h 55816"/>
                  <a:gd name="connsiteX19" fmla="*/ 49816 w 49815"/>
                  <a:gd name="connsiteY19" fmla="*/ 55816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815" h="55816">
                    <a:moveTo>
                      <a:pt x="49816" y="55626"/>
                    </a:moveTo>
                    <a:lnTo>
                      <a:pt x="35433" y="55626"/>
                    </a:lnTo>
                    <a:lnTo>
                      <a:pt x="35433" y="27813"/>
                    </a:lnTo>
                    <a:cubicBezTo>
                      <a:pt x="35433" y="21908"/>
                      <a:pt x="35147" y="18098"/>
                      <a:pt x="34480" y="16383"/>
                    </a:cubicBezTo>
                    <a:cubicBezTo>
                      <a:pt x="33814" y="14669"/>
                      <a:pt x="32861" y="13335"/>
                      <a:pt x="31433" y="12383"/>
                    </a:cubicBezTo>
                    <a:cubicBezTo>
                      <a:pt x="30004" y="11430"/>
                      <a:pt x="28385" y="10954"/>
                      <a:pt x="26384" y="10954"/>
                    </a:cubicBezTo>
                    <a:cubicBezTo>
                      <a:pt x="23908" y="10954"/>
                      <a:pt x="21622" y="11621"/>
                      <a:pt x="19621" y="13049"/>
                    </a:cubicBezTo>
                    <a:cubicBezTo>
                      <a:pt x="17621" y="14478"/>
                      <a:pt x="16288" y="16192"/>
                      <a:pt x="15526" y="18478"/>
                    </a:cubicBezTo>
                    <a:cubicBezTo>
                      <a:pt x="14764" y="20764"/>
                      <a:pt x="14383" y="24955"/>
                      <a:pt x="14383" y="31051"/>
                    </a:cubicBezTo>
                    <a:lnTo>
                      <a:pt x="14383" y="55721"/>
                    </a:lnTo>
                    <a:lnTo>
                      <a:pt x="0" y="55721"/>
                    </a:lnTo>
                    <a:lnTo>
                      <a:pt x="0" y="1238"/>
                    </a:lnTo>
                    <a:lnTo>
                      <a:pt x="13430" y="1238"/>
                    </a:lnTo>
                    <a:lnTo>
                      <a:pt x="13430" y="9239"/>
                    </a:lnTo>
                    <a:cubicBezTo>
                      <a:pt x="18193" y="3048"/>
                      <a:pt x="24194" y="0"/>
                      <a:pt x="31433" y="0"/>
                    </a:cubicBezTo>
                    <a:cubicBezTo>
                      <a:pt x="34576" y="0"/>
                      <a:pt x="37529" y="572"/>
                      <a:pt x="40196" y="1715"/>
                    </a:cubicBezTo>
                    <a:cubicBezTo>
                      <a:pt x="42863" y="2858"/>
                      <a:pt x="44863" y="4286"/>
                      <a:pt x="46196" y="6096"/>
                    </a:cubicBezTo>
                    <a:cubicBezTo>
                      <a:pt x="47530" y="7906"/>
                      <a:pt x="48482" y="9906"/>
                      <a:pt x="49054" y="12192"/>
                    </a:cubicBezTo>
                    <a:cubicBezTo>
                      <a:pt x="49625" y="14478"/>
                      <a:pt x="49816" y="17716"/>
                      <a:pt x="49816" y="21908"/>
                    </a:cubicBezTo>
                    <a:lnTo>
                      <a:pt x="49816" y="55816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2" name="Dowolny kształt: kształt 111">
                <a:extLst>
                  <a:ext uri="{FF2B5EF4-FFF2-40B4-BE49-F238E27FC236}">
                    <a16:creationId xmlns:a16="http://schemas.microsoft.com/office/drawing/2014/main" id="{FED78A7C-7E2C-F3BF-EE85-49DDA8E66290}"/>
                  </a:ext>
                </a:extLst>
              </p:cNvPr>
              <p:cNvSpPr/>
              <p:nvPr/>
            </p:nvSpPr>
            <p:spPr>
              <a:xfrm>
                <a:off x="3332929" y="5311614"/>
                <a:ext cx="53245" cy="76390"/>
              </a:xfrm>
              <a:custGeom>
                <a:avLst/>
                <a:gdLst>
                  <a:gd name="connsiteX0" fmla="*/ 53245 w 53245"/>
                  <a:gd name="connsiteY0" fmla="*/ 75152 h 76390"/>
                  <a:gd name="connsiteX1" fmla="*/ 39815 w 53245"/>
                  <a:gd name="connsiteY1" fmla="*/ 75152 h 76390"/>
                  <a:gd name="connsiteX2" fmla="*/ 39815 w 53245"/>
                  <a:gd name="connsiteY2" fmla="*/ 67151 h 76390"/>
                  <a:gd name="connsiteX3" fmla="*/ 31909 w 53245"/>
                  <a:gd name="connsiteY3" fmla="*/ 74105 h 76390"/>
                  <a:gd name="connsiteX4" fmla="*/ 22765 w 53245"/>
                  <a:gd name="connsiteY4" fmla="*/ 76391 h 76390"/>
                  <a:gd name="connsiteX5" fmla="*/ 6668 w 53245"/>
                  <a:gd name="connsiteY5" fmla="*/ 68866 h 76390"/>
                  <a:gd name="connsiteX6" fmla="*/ 0 w 53245"/>
                  <a:gd name="connsiteY6" fmla="*/ 47720 h 76390"/>
                  <a:gd name="connsiteX7" fmla="*/ 6477 w 53245"/>
                  <a:gd name="connsiteY7" fmla="*/ 26670 h 76390"/>
                  <a:gd name="connsiteX8" fmla="*/ 22955 w 53245"/>
                  <a:gd name="connsiteY8" fmla="*/ 19431 h 76390"/>
                  <a:gd name="connsiteX9" fmla="*/ 38767 w 53245"/>
                  <a:gd name="connsiteY9" fmla="*/ 27051 h 76390"/>
                  <a:gd name="connsiteX10" fmla="*/ 38767 w 53245"/>
                  <a:gd name="connsiteY10" fmla="*/ 0 h 76390"/>
                  <a:gd name="connsiteX11" fmla="*/ 53150 w 53245"/>
                  <a:gd name="connsiteY11" fmla="*/ 0 h 76390"/>
                  <a:gd name="connsiteX12" fmla="*/ 53150 w 53245"/>
                  <a:gd name="connsiteY12" fmla="*/ 75248 h 76390"/>
                  <a:gd name="connsiteX13" fmla="*/ 14764 w 53245"/>
                  <a:gd name="connsiteY13" fmla="*/ 46672 h 76390"/>
                  <a:gd name="connsiteX14" fmla="*/ 17145 w 53245"/>
                  <a:gd name="connsiteY14" fmla="*/ 59341 h 76390"/>
                  <a:gd name="connsiteX15" fmla="*/ 26861 w 53245"/>
                  <a:gd name="connsiteY15" fmla="*/ 64960 h 76390"/>
                  <a:gd name="connsiteX16" fmla="*/ 35338 w 53245"/>
                  <a:gd name="connsiteY16" fmla="*/ 60770 h 76390"/>
                  <a:gd name="connsiteX17" fmla="*/ 38862 w 53245"/>
                  <a:gd name="connsiteY17" fmla="*/ 48101 h 76390"/>
                  <a:gd name="connsiteX18" fmla="*/ 35433 w 53245"/>
                  <a:gd name="connsiteY18" fmla="*/ 34576 h 76390"/>
                  <a:gd name="connsiteX19" fmla="*/ 26766 w 53245"/>
                  <a:gd name="connsiteY19" fmla="*/ 30480 h 76390"/>
                  <a:gd name="connsiteX20" fmla="*/ 18193 w 53245"/>
                  <a:gd name="connsiteY20" fmla="*/ 34576 h 76390"/>
                  <a:gd name="connsiteX21" fmla="*/ 14764 w 53245"/>
                  <a:gd name="connsiteY21" fmla="*/ 46768 h 7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245" h="76390">
                    <a:moveTo>
                      <a:pt x="53245" y="75152"/>
                    </a:moveTo>
                    <a:lnTo>
                      <a:pt x="39815" y="75152"/>
                    </a:lnTo>
                    <a:lnTo>
                      <a:pt x="39815" y="67151"/>
                    </a:lnTo>
                    <a:cubicBezTo>
                      <a:pt x="37624" y="70295"/>
                      <a:pt x="34957" y="72581"/>
                      <a:pt x="31909" y="74105"/>
                    </a:cubicBezTo>
                    <a:cubicBezTo>
                      <a:pt x="28861" y="75629"/>
                      <a:pt x="25813" y="76391"/>
                      <a:pt x="22765" y="76391"/>
                    </a:cubicBezTo>
                    <a:cubicBezTo>
                      <a:pt x="16478" y="76391"/>
                      <a:pt x="11144" y="73914"/>
                      <a:pt x="6668" y="68866"/>
                    </a:cubicBezTo>
                    <a:cubicBezTo>
                      <a:pt x="2191" y="63818"/>
                      <a:pt x="0" y="56769"/>
                      <a:pt x="0" y="47720"/>
                    </a:cubicBezTo>
                    <a:cubicBezTo>
                      <a:pt x="0" y="38671"/>
                      <a:pt x="2191" y="31433"/>
                      <a:pt x="6477" y="26670"/>
                    </a:cubicBezTo>
                    <a:cubicBezTo>
                      <a:pt x="10763" y="21908"/>
                      <a:pt x="16288" y="19431"/>
                      <a:pt x="22955" y="19431"/>
                    </a:cubicBezTo>
                    <a:cubicBezTo>
                      <a:pt x="29051" y="19431"/>
                      <a:pt x="34290" y="22003"/>
                      <a:pt x="38767" y="27051"/>
                    </a:cubicBezTo>
                    <a:lnTo>
                      <a:pt x="38767" y="0"/>
                    </a:lnTo>
                    <a:lnTo>
                      <a:pt x="53150" y="0"/>
                    </a:lnTo>
                    <a:lnTo>
                      <a:pt x="53150" y="75248"/>
                    </a:lnTo>
                    <a:close/>
                    <a:moveTo>
                      <a:pt x="14764" y="46672"/>
                    </a:moveTo>
                    <a:cubicBezTo>
                      <a:pt x="14764" y="52483"/>
                      <a:pt x="15526" y="56674"/>
                      <a:pt x="17145" y="59341"/>
                    </a:cubicBezTo>
                    <a:cubicBezTo>
                      <a:pt x="19526" y="63151"/>
                      <a:pt x="22765" y="64960"/>
                      <a:pt x="26861" y="64960"/>
                    </a:cubicBezTo>
                    <a:cubicBezTo>
                      <a:pt x="30194" y="64960"/>
                      <a:pt x="32957" y="63532"/>
                      <a:pt x="35338" y="60770"/>
                    </a:cubicBezTo>
                    <a:cubicBezTo>
                      <a:pt x="37624" y="57912"/>
                      <a:pt x="38862" y="53721"/>
                      <a:pt x="38862" y="48101"/>
                    </a:cubicBezTo>
                    <a:cubicBezTo>
                      <a:pt x="38862" y="41815"/>
                      <a:pt x="37719" y="37338"/>
                      <a:pt x="35433" y="34576"/>
                    </a:cubicBezTo>
                    <a:cubicBezTo>
                      <a:pt x="33147" y="31814"/>
                      <a:pt x="30290" y="30480"/>
                      <a:pt x="26766" y="30480"/>
                    </a:cubicBezTo>
                    <a:cubicBezTo>
                      <a:pt x="23241" y="30480"/>
                      <a:pt x="20479" y="31814"/>
                      <a:pt x="18193" y="34576"/>
                    </a:cubicBezTo>
                    <a:cubicBezTo>
                      <a:pt x="15907" y="37338"/>
                      <a:pt x="14764" y="41339"/>
                      <a:pt x="14764" y="46768"/>
                    </a:cubicBez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3" name="Dowolny kształt: kształt 112">
                <a:extLst>
                  <a:ext uri="{FF2B5EF4-FFF2-40B4-BE49-F238E27FC236}">
                    <a16:creationId xmlns:a16="http://schemas.microsoft.com/office/drawing/2014/main" id="{5BDF89D8-7AE6-40B1-F61A-897640DAF121}"/>
                  </a:ext>
                </a:extLst>
              </p:cNvPr>
              <p:cNvSpPr/>
              <p:nvPr/>
            </p:nvSpPr>
            <p:spPr>
              <a:xfrm>
                <a:off x="3396175" y="5331045"/>
                <a:ext cx="50970" cy="56864"/>
              </a:xfrm>
              <a:custGeom>
                <a:avLst/>
                <a:gdLst>
                  <a:gd name="connsiteX0" fmla="*/ 35814 w 50970"/>
                  <a:gd name="connsiteY0" fmla="*/ 38386 h 56864"/>
                  <a:gd name="connsiteX1" fmla="*/ 50197 w 50970"/>
                  <a:gd name="connsiteY1" fmla="*/ 40767 h 56864"/>
                  <a:gd name="connsiteX2" fmla="*/ 41434 w 50970"/>
                  <a:gd name="connsiteY2" fmla="*/ 52769 h 56864"/>
                  <a:gd name="connsiteX3" fmla="*/ 26479 w 50970"/>
                  <a:gd name="connsiteY3" fmla="*/ 56864 h 56864"/>
                  <a:gd name="connsiteX4" fmla="*/ 5429 w 50970"/>
                  <a:gd name="connsiteY4" fmla="*/ 47625 h 56864"/>
                  <a:gd name="connsiteX5" fmla="*/ 0 w 50970"/>
                  <a:gd name="connsiteY5" fmla="*/ 28861 h 56864"/>
                  <a:gd name="connsiteX6" fmla="*/ 7048 w 50970"/>
                  <a:gd name="connsiteY6" fmla="*/ 7620 h 56864"/>
                  <a:gd name="connsiteX7" fmla="*/ 24955 w 50970"/>
                  <a:gd name="connsiteY7" fmla="*/ 0 h 56864"/>
                  <a:gd name="connsiteX8" fmla="*/ 44196 w 50970"/>
                  <a:gd name="connsiteY8" fmla="*/ 8001 h 56864"/>
                  <a:gd name="connsiteX9" fmla="*/ 50959 w 50970"/>
                  <a:gd name="connsiteY9" fmla="*/ 32576 h 56864"/>
                  <a:gd name="connsiteX10" fmla="*/ 14859 w 50970"/>
                  <a:gd name="connsiteY10" fmla="*/ 32576 h 56864"/>
                  <a:gd name="connsiteX11" fmla="*/ 18383 w 50970"/>
                  <a:gd name="connsiteY11" fmla="*/ 42577 h 56864"/>
                  <a:gd name="connsiteX12" fmla="*/ 26670 w 50970"/>
                  <a:gd name="connsiteY12" fmla="*/ 46196 h 56864"/>
                  <a:gd name="connsiteX13" fmla="*/ 32385 w 50970"/>
                  <a:gd name="connsiteY13" fmla="*/ 44387 h 56864"/>
                  <a:gd name="connsiteX14" fmla="*/ 35909 w 50970"/>
                  <a:gd name="connsiteY14" fmla="*/ 38481 h 56864"/>
                  <a:gd name="connsiteX15" fmla="*/ 36671 w 50970"/>
                  <a:gd name="connsiteY15" fmla="*/ 23813 h 56864"/>
                  <a:gd name="connsiteX16" fmla="*/ 33433 w 50970"/>
                  <a:gd name="connsiteY16" fmla="*/ 14288 h 56864"/>
                  <a:gd name="connsiteX17" fmla="*/ 25908 w 50970"/>
                  <a:gd name="connsiteY17" fmla="*/ 11049 h 56864"/>
                  <a:gd name="connsiteX18" fmla="*/ 18097 w 50970"/>
                  <a:gd name="connsiteY18" fmla="*/ 14478 h 56864"/>
                  <a:gd name="connsiteX19" fmla="*/ 15049 w 50970"/>
                  <a:gd name="connsiteY19" fmla="*/ 23813 h 56864"/>
                  <a:gd name="connsiteX20" fmla="*/ 36576 w 50970"/>
                  <a:gd name="connsiteY20" fmla="*/ 23813 h 5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970" h="56864">
                    <a:moveTo>
                      <a:pt x="35814" y="38386"/>
                    </a:moveTo>
                    <a:lnTo>
                      <a:pt x="50197" y="40767"/>
                    </a:lnTo>
                    <a:cubicBezTo>
                      <a:pt x="48387" y="46006"/>
                      <a:pt x="45434" y="50006"/>
                      <a:pt x="41434" y="52769"/>
                    </a:cubicBezTo>
                    <a:cubicBezTo>
                      <a:pt x="37433" y="55531"/>
                      <a:pt x="32480" y="56864"/>
                      <a:pt x="26479" y="56864"/>
                    </a:cubicBezTo>
                    <a:cubicBezTo>
                      <a:pt x="16954" y="56864"/>
                      <a:pt x="10001" y="53816"/>
                      <a:pt x="5429" y="47625"/>
                    </a:cubicBezTo>
                    <a:cubicBezTo>
                      <a:pt x="1810" y="42672"/>
                      <a:pt x="0" y="36386"/>
                      <a:pt x="0" y="28861"/>
                    </a:cubicBezTo>
                    <a:cubicBezTo>
                      <a:pt x="0" y="19812"/>
                      <a:pt x="2381" y="12764"/>
                      <a:pt x="7048" y="7620"/>
                    </a:cubicBezTo>
                    <a:cubicBezTo>
                      <a:pt x="11811" y="2477"/>
                      <a:pt x="17716" y="0"/>
                      <a:pt x="24955" y="0"/>
                    </a:cubicBezTo>
                    <a:cubicBezTo>
                      <a:pt x="33052" y="0"/>
                      <a:pt x="39433" y="2667"/>
                      <a:pt x="44196" y="8001"/>
                    </a:cubicBezTo>
                    <a:cubicBezTo>
                      <a:pt x="48958" y="13335"/>
                      <a:pt x="51149" y="21527"/>
                      <a:pt x="50959" y="32576"/>
                    </a:cubicBezTo>
                    <a:lnTo>
                      <a:pt x="14859" y="32576"/>
                    </a:lnTo>
                    <a:cubicBezTo>
                      <a:pt x="14954" y="36862"/>
                      <a:pt x="16097" y="40196"/>
                      <a:pt x="18383" y="42577"/>
                    </a:cubicBezTo>
                    <a:cubicBezTo>
                      <a:pt x="20574" y="44958"/>
                      <a:pt x="23336" y="46196"/>
                      <a:pt x="26670" y="46196"/>
                    </a:cubicBezTo>
                    <a:cubicBezTo>
                      <a:pt x="28956" y="46196"/>
                      <a:pt x="30861" y="45529"/>
                      <a:pt x="32385" y="44387"/>
                    </a:cubicBezTo>
                    <a:cubicBezTo>
                      <a:pt x="33909" y="43148"/>
                      <a:pt x="35052" y="41148"/>
                      <a:pt x="35909" y="38481"/>
                    </a:cubicBezTo>
                    <a:close/>
                    <a:moveTo>
                      <a:pt x="36671" y="23813"/>
                    </a:moveTo>
                    <a:cubicBezTo>
                      <a:pt x="36576" y="19622"/>
                      <a:pt x="35528" y="16478"/>
                      <a:pt x="33433" y="14288"/>
                    </a:cubicBezTo>
                    <a:cubicBezTo>
                      <a:pt x="31432" y="12097"/>
                      <a:pt x="28861" y="11049"/>
                      <a:pt x="25908" y="11049"/>
                    </a:cubicBezTo>
                    <a:cubicBezTo>
                      <a:pt x="22765" y="11049"/>
                      <a:pt x="20193" y="12192"/>
                      <a:pt x="18097" y="14478"/>
                    </a:cubicBezTo>
                    <a:cubicBezTo>
                      <a:pt x="16002" y="16764"/>
                      <a:pt x="15049" y="19907"/>
                      <a:pt x="15049" y="23813"/>
                    </a:cubicBezTo>
                    <a:lnTo>
                      <a:pt x="36576" y="23813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4" name="Dowolny kształt: kształt 113">
                <a:extLst>
                  <a:ext uri="{FF2B5EF4-FFF2-40B4-BE49-F238E27FC236}">
                    <a16:creationId xmlns:a16="http://schemas.microsoft.com/office/drawing/2014/main" id="{028EC8D2-4330-5B21-9D89-DA6D00CF7B70}"/>
                  </a:ext>
                </a:extLst>
              </p:cNvPr>
              <p:cNvSpPr/>
              <p:nvPr/>
            </p:nvSpPr>
            <p:spPr>
              <a:xfrm>
                <a:off x="3455611" y="5311614"/>
                <a:ext cx="53244" cy="76390"/>
              </a:xfrm>
              <a:custGeom>
                <a:avLst/>
                <a:gdLst>
                  <a:gd name="connsiteX0" fmla="*/ 53245 w 53244"/>
                  <a:gd name="connsiteY0" fmla="*/ 75152 h 76390"/>
                  <a:gd name="connsiteX1" fmla="*/ 39815 w 53244"/>
                  <a:gd name="connsiteY1" fmla="*/ 75152 h 76390"/>
                  <a:gd name="connsiteX2" fmla="*/ 39815 w 53244"/>
                  <a:gd name="connsiteY2" fmla="*/ 67151 h 76390"/>
                  <a:gd name="connsiteX3" fmla="*/ 31909 w 53244"/>
                  <a:gd name="connsiteY3" fmla="*/ 74105 h 76390"/>
                  <a:gd name="connsiteX4" fmla="*/ 22765 w 53244"/>
                  <a:gd name="connsiteY4" fmla="*/ 76391 h 76390"/>
                  <a:gd name="connsiteX5" fmla="*/ 6668 w 53244"/>
                  <a:gd name="connsiteY5" fmla="*/ 68866 h 76390"/>
                  <a:gd name="connsiteX6" fmla="*/ 0 w 53244"/>
                  <a:gd name="connsiteY6" fmla="*/ 47720 h 76390"/>
                  <a:gd name="connsiteX7" fmla="*/ 6477 w 53244"/>
                  <a:gd name="connsiteY7" fmla="*/ 26670 h 76390"/>
                  <a:gd name="connsiteX8" fmla="*/ 22955 w 53244"/>
                  <a:gd name="connsiteY8" fmla="*/ 19431 h 76390"/>
                  <a:gd name="connsiteX9" fmla="*/ 38767 w 53244"/>
                  <a:gd name="connsiteY9" fmla="*/ 27051 h 76390"/>
                  <a:gd name="connsiteX10" fmla="*/ 38767 w 53244"/>
                  <a:gd name="connsiteY10" fmla="*/ 0 h 76390"/>
                  <a:gd name="connsiteX11" fmla="*/ 53150 w 53244"/>
                  <a:gd name="connsiteY11" fmla="*/ 0 h 76390"/>
                  <a:gd name="connsiteX12" fmla="*/ 53150 w 53244"/>
                  <a:gd name="connsiteY12" fmla="*/ 75248 h 76390"/>
                  <a:gd name="connsiteX13" fmla="*/ 14764 w 53244"/>
                  <a:gd name="connsiteY13" fmla="*/ 46672 h 76390"/>
                  <a:gd name="connsiteX14" fmla="*/ 17145 w 53244"/>
                  <a:gd name="connsiteY14" fmla="*/ 59341 h 76390"/>
                  <a:gd name="connsiteX15" fmla="*/ 26861 w 53244"/>
                  <a:gd name="connsiteY15" fmla="*/ 64960 h 76390"/>
                  <a:gd name="connsiteX16" fmla="*/ 35338 w 53244"/>
                  <a:gd name="connsiteY16" fmla="*/ 60770 h 76390"/>
                  <a:gd name="connsiteX17" fmla="*/ 38862 w 53244"/>
                  <a:gd name="connsiteY17" fmla="*/ 48101 h 76390"/>
                  <a:gd name="connsiteX18" fmla="*/ 35433 w 53244"/>
                  <a:gd name="connsiteY18" fmla="*/ 34576 h 76390"/>
                  <a:gd name="connsiteX19" fmla="*/ 26765 w 53244"/>
                  <a:gd name="connsiteY19" fmla="*/ 30480 h 76390"/>
                  <a:gd name="connsiteX20" fmla="*/ 18193 w 53244"/>
                  <a:gd name="connsiteY20" fmla="*/ 34576 h 76390"/>
                  <a:gd name="connsiteX21" fmla="*/ 14764 w 53244"/>
                  <a:gd name="connsiteY21" fmla="*/ 46768 h 7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244" h="76390">
                    <a:moveTo>
                      <a:pt x="53245" y="75152"/>
                    </a:moveTo>
                    <a:lnTo>
                      <a:pt x="39815" y="75152"/>
                    </a:lnTo>
                    <a:lnTo>
                      <a:pt x="39815" y="67151"/>
                    </a:lnTo>
                    <a:cubicBezTo>
                      <a:pt x="37624" y="70295"/>
                      <a:pt x="34957" y="72581"/>
                      <a:pt x="31909" y="74105"/>
                    </a:cubicBezTo>
                    <a:cubicBezTo>
                      <a:pt x="28861" y="75629"/>
                      <a:pt x="25813" y="76391"/>
                      <a:pt x="22765" y="76391"/>
                    </a:cubicBezTo>
                    <a:cubicBezTo>
                      <a:pt x="16478" y="76391"/>
                      <a:pt x="11144" y="73914"/>
                      <a:pt x="6668" y="68866"/>
                    </a:cubicBezTo>
                    <a:cubicBezTo>
                      <a:pt x="2191" y="63818"/>
                      <a:pt x="0" y="56769"/>
                      <a:pt x="0" y="47720"/>
                    </a:cubicBezTo>
                    <a:cubicBezTo>
                      <a:pt x="0" y="38671"/>
                      <a:pt x="2191" y="31433"/>
                      <a:pt x="6477" y="26670"/>
                    </a:cubicBezTo>
                    <a:cubicBezTo>
                      <a:pt x="10763" y="21908"/>
                      <a:pt x="16288" y="19431"/>
                      <a:pt x="22955" y="19431"/>
                    </a:cubicBezTo>
                    <a:cubicBezTo>
                      <a:pt x="29051" y="19431"/>
                      <a:pt x="34290" y="22003"/>
                      <a:pt x="38767" y="27051"/>
                    </a:cubicBezTo>
                    <a:lnTo>
                      <a:pt x="38767" y="0"/>
                    </a:lnTo>
                    <a:lnTo>
                      <a:pt x="53150" y="0"/>
                    </a:lnTo>
                    <a:lnTo>
                      <a:pt x="53150" y="75248"/>
                    </a:lnTo>
                    <a:close/>
                    <a:moveTo>
                      <a:pt x="14764" y="46672"/>
                    </a:moveTo>
                    <a:cubicBezTo>
                      <a:pt x="14764" y="52483"/>
                      <a:pt x="15526" y="56674"/>
                      <a:pt x="17145" y="59341"/>
                    </a:cubicBezTo>
                    <a:cubicBezTo>
                      <a:pt x="19526" y="63151"/>
                      <a:pt x="22765" y="64960"/>
                      <a:pt x="26861" y="64960"/>
                    </a:cubicBezTo>
                    <a:cubicBezTo>
                      <a:pt x="30194" y="64960"/>
                      <a:pt x="32957" y="63532"/>
                      <a:pt x="35338" y="60770"/>
                    </a:cubicBezTo>
                    <a:cubicBezTo>
                      <a:pt x="37624" y="57912"/>
                      <a:pt x="38862" y="53721"/>
                      <a:pt x="38862" y="48101"/>
                    </a:cubicBezTo>
                    <a:cubicBezTo>
                      <a:pt x="38862" y="41815"/>
                      <a:pt x="37719" y="37338"/>
                      <a:pt x="35433" y="34576"/>
                    </a:cubicBezTo>
                    <a:cubicBezTo>
                      <a:pt x="33147" y="31814"/>
                      <a:pt x="30290" y="30480"/>
                      <a:pt x="26765" y="30480"/>
                    </a:cubicBezTo>
                    <a:cubicBezTo>
                      <a:pt x="23241" y="30480"/>
                      <a:pt x="20479" y="31814"/>
                      <a:pt x="18193" y="34576"/>
                    </a:cubicBezTo>
                    <a:cubicBezTo>
                      <a:pt x="15907" y="37338"/>
                      <a:pt x="14764" y="41339"/>
                      <a:pt x="14764" y="46768"/>
                    </a:cubicBez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5" name="Dowolny kształt: kształt 114">
                <a:extLst>
                  <a:ext uri="{FF2B5EF4-FFF2-40B4-BE49-F238E27FC236}">
                    <a16:creationId xmlns:a16="http://schemas.microsoft.com/office/drawing/2014/main" id="{A3C31AE8-48AC-7F37-C04E-2F4DEF04A8F8}"/>
                  </a:ext>
                </a:extLst>
              </p:cNvPr>
              <p:cNvSpPr/>
              <p:nvPr/>
            </p:nvSpPr>
            <p:spPr>
              <a:xfrm>
                <a:off x="3551527" y="5311519"/>
                <a:ext cx="53244" cy="76390"/>
              </a:xfrm>
              <a:custGeom>
                <a:avLst/>
                <a:gdLst>
                  <a:gd name="connsiteX0" fmla="*/ 95 w 53244"/>
                  <a:gd name="connsiteY0" fmla="*/ 75248 h 76390"/>
                  <a:gd name="connsiteX1" fmla="*/ 95 w 53244"/>
                  <a:gd name="connsiteY1" fmla="*/ 0 h 76390"/>
                  <a:gd name="connsiteX2" fmla="*/ 14478 w 53244"/>
                  <a:gd name="connsiteY2" fmla="*/ 0 h 76390"/>
                  <a:gd name="connsiteX3" fmla="*/ 14478 w 53244"/>
                  <a:gd name="connsiteY3" fmla="*/ 27051 h 76390"/>
                  <a:gd name="connsiteX4" fmla="*/ 30289 w 53244"/>
                  <a:gd name="connsiteY4" fmla="*/ 19431 h 76390"/>
                  <a:gd name="connsiteX5" fmla="*/ 46768 w 53244"/>
                  <a:gd name="connsiteY5" fmla="*/ 26670 h 76390"/>
                  <a:gd name="connsiteX6" fmla="*/ 53245 w 53244"/>
                  <a:gd name="connsiteY6" fmla="*/ 47339 h 76390"/>
                  <a:gd name="connsiteX7" fmla="*/ 46577 w 53244"/>
                  <a:gd name="connsiteY7" fmla="*/ 68866 h 76390"/>
                  <a:gd name="connsiteX8" fmla="*/ 30480 w 53244"/>
                  <a:gd name="connsiteY8" fmla="*/ 76391 h 76390"/>
                  <a:gd name="connsiteX9" fmla="*/ 21241 w 53244"/>
                  <a:gd name="connsiteY9" fmla="*/ 74009 h 76390"/>
                  <a:gd name="connsiteX10" fmla="*/ 13430 w 53244"/>
                  <a:gd name="connsiteY10" fmla="*/ 67151 h 76390"/>
                  <a:gd name="connsiteX11" fmla="*/ 13430 w 53244"/>
                  <a:gd name="connsiteY11" fmla="*/ 75152 h 76390"/>
                  <a:gd name="connsiteX12" fmla="*/ 0 w 53244"/>
                  <a:gd name="connsiteY12" fmla="*/ 75152 h 76390"/>
                  <a:gd name="connsiteX13" fmla="*/ 14383 w 53244"/>
                  <a:gd name="connsiteY13" fmla="*/ 46768 h 76390"/>
                  <a:gd name="connsiteX14" fmla="*/ 17050 w 53244"/>
                  <a:gd name="connsiteY14" fmla="*/ 59246 h 76390"/>
                  <a:gd name="connsiteX15" fmla="*/ 27051 w 53244"/>
                  <a:gd name="connsiteY15" fmla="*/ 64960 h 76390"/>
                  <a:gd name="connsiteX16" fmla="*/ 35147 w 53244"/>
                  <a:gd name="connsiteY16" fmla="*/ 60865 h 76390"/>
                  <a:gd name="connsiteX17" fmla="*/ 38481 w 53244"/>
                  <a:gd name="connsiteY17" fmla="*/ 48006 h 76390"/>
                  <a:gd name="connsiteX18" fmla="*/ 35052 w 53244"/>
                  <a:gd name="connsiteY18" fmla="*/ 34481 h 76390"/>
                  <a:gd name="connsiteX19" fmla="*/ 26384 w 53244"/>
                  <a:gd name="connsiteY19" fmla="*/ 30385 h 76390"/>
                  <a:gd name="connsiteX20" fmla="*/ 17717 w 53244"/>
                  <a:gd name="connsiteY20" fmla="*/ 34385 h 76390"/>
                  <a:gd name="connsiteX21" fmla="*/ 14288 w 53244"/>
                  <a:gd name="connsiteY21" fmla="*/ 46672 h 7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244" h="76390">
                    <a:moveTo>
                      <a:pt x="95" y="75248"/>
                    </a:moveTo>
                    <a:lnTo>
                      <a:pt x="95" y="0"/>
                    </a:lnTo>
                    <a:lnTo>
                      <a:pt x="14478" y="0"/>
                    </a:lnTo>
                    <a:lnTo>
                      <a:pt x="14478" y="27051"/>
                    </a:lnTo>
                    <a:cubicBezTo>
                      <a:pt x="18955" y="22003"/>
                      <a:pt x="24194" y="19431"/>
                      <a:pt x="30289" y="19431"/>
                    </a:cubicBezTo>
                    <a:cubicBezTo>
                      <a:pt x="36957" y="19431"/>
                      <a:pt x="42386" y="21812"/>
                      <a:pt x="46768" y="26670"/>
                    </a:cubicBezTo>
                    <a:cubicBezTo>
                      <a:pt x="51149" y="31528"/>
                      <a:pt x="53245" y="38386"/>
                      <a:pt x="53245" y="47339"/>
                    </a:cubicBezTo>
                    <a:cubicBezTo>
                      <a:pt x="53245" y="56293"/>
                      <a:pt x="51054" y="63818"/>
                      <a:pt x="46577" y="68866"/>
                    </a:cubicBezTo>
                    <a:cubicBezTo>
                      <a:pt x="42196" y="73914"/>
                      <a:pt x="36767" y="76391"/>
                      <a:pt x="30480" y="76391"/>
                    </a:cubicBezTo>
                    <a:cubicBezTo>
                      <a:pt x="27337" y="76391"/>
                      <a:pt x="24289" y="75629"/>
                      <a:pt x="21241" y="74009"/>
                    </a:cubicBezTo>
                    <a:cubicBezTo>
                      <a:pt x="18193" y="72485"/>
                      <a:pt x="15621" y="70199"/>
                      <a:pt x="13430" y="67151"/>
                    </a:cubicBezTo>
                    <a:lnTo>
                      <a:pt x="13430" y="75152"/>
                    </a:lnTo>
                    <a:lnTo>
                      <a:pt x="0" y="75152"/>
                    </a:lnTo>
                    <a:close/>
                    <a:moveTo>
                      <a:pt x="14383" y="46768"/>
                    </a:moveTo>
                    <a:cubicBezTo>
                      <a:pt x="14383" y="52388"/>
                      <a:pt x="15240" y="56579"/>
                      <a:pt x="17050" y="59246"/>
                    </a:cubicBezTo>
                    <a:cubicBezTo>
                      <a:pt x="19526" y="63056"/>
                      <a:pt x="22860" y="64960"/>
                      <a:pt x="27051" y="64960"/>
                    </a:cubicBezTo>
                    <a:cubicBezTo>
                      <a:pt x="30194" y="64960"/>
                      <a:pt x="32956" y="63627"/>
                      <a:pt x="35147" y="60865"/>
                    </a:cubicBezTo>
                    <a:cubicBezTo>
                      <a:pt x="37433" y="58103"/>
                      <a:pt x="38481" y="53816"/>
                      <a:pt x="38481" y="48006"/>
                    </a:cubicBezTo>
                    <a:cubicBezTo>
                      <a:pt x="38481" y="41815"/>
                      <a:pt x="37338" y="37243"/>
                      <a:pt x="35052" y="34481"/>
                    </a:cubicBezTo>
                    <a:cubicBezTo>
                      <a:pt x="32766" y="31718"/>
                      <a:pt x="29909" y="30385"/>
                      <a:pt x="26384" y="30385"/>
                    </a:cubicBezTo>
                    <a:cubicBezTo>
                      <a:pt x="22860" y="30385"/>
                      <a:pt x="20098" y="31718"/>
                      <a:pt x="17717" y="34385"/>
                    </a:cubicBezTo>
                    <a:cubicBezTo>
                      <a:pt x="15430" y="37052"/>
                      <a:pt x="14288" y="41148"/>
                      <a:pt x="14288" y="46672"/>
                    </a:cubicBez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6" name="Dowolny kształt: kształt 115">
                <a:extLst>
                  <a:ext uri="{FF2B5EF4-FFF2-40B4-BE49-F238E27FC236}">
                    <a16:creationId xmlns:a16="http://schemas.microsoft.com/office/drawing/2014/main" id="{748B0A65-B2F4-7AA2-7C85-E0F06ED5C4CC}"/>
                  </a:ext>
                </a:extLst>
              </p:cNvPr>
              <p:cNvSpPr/>
              <p:nvPr/>
            </p:nvSpPr>
            <p:spPr>
              <a:xfrm>
                <a:off x="3609630" y="5332283"/>
                <a:ext cx="56102" cy="76771"/>
              </a:xfrm>
              <a:custGeom>
                <a:avLst/>
                <a:gdLst>
                  <a:gd name="connsiteX0" fmla="*/ 0 w 56102"/>
                  <a:gd name="connsiteY0" fmla="*/ 0 h 76771"/>
                  <a:gd name="connsiteX1" fmla="*/ 15335 w 56102"/>
                  <a:gd name="connsiteY1" fmla="*/ 0 h 76771"/>
                  <a:gd name="connsiteX2" fmla="*/ 28384 w 56102"/>
                  <a:gd name="connsiteY2" fmla="*/ 38671 h 76771"/>
                  <a:gd name="connsiteX3" fmla="*/ 41148 w 56102"/>
                  <a:gd name="connsiteY3" fmla="*/ 0 h 76771"/>
                  <a:gd name="connsiteX4" fmla="*/ 56102 w 56102"/>
                  <a:gd name="connsiteY4" fmla="*/ 0 h 76771"/>
                  <a:gd name="connsiteX5" fmla="*/ 36862 w 56102"/>
                  <a:gd name="connsiteY5" fmla="*/ 52483 h 76771"/>
                  <a:gd name="connsiteX6" fmla="*/ 33433 w 56102"/>
                  <a:gd name="connsiteY6" fmla="*/ 62008 h 76771"/>
                  <a:gd name="connsiteX7" fmla="*/ 29813 w 56102"/>
                  <a:gd name="connsiteY7" fmla="*/ 69342 h 76771"/>
                  <a:gd name="connsiteX8" fmla="*/ 25813 w 56102"/>
                  <a:gd name="connsiteY8" fmla="*/ 73438 h 76771"/>
                  <a:gd name="connsiteX9" fmla="*/ 20288 w 56102"/>
                  <a:gd name="connsiteY9" fmla="*/ 75914 h 76771"/>
                  <a:gd name="connsiteX10" fmla="*/ 12954 w 56102"/>
                  <a:gd name="connsiteY10" fmla="*/ 76771 h 76771"/>
                  <a:gd name="connsiteX11" fmla="*/ 4763 w 56102"/>
                  <a:gd name="connsiteY11" fmla="*/ 75914 h 76771"/>
                  <a:gd name="connsiteX12" fmla="*/ 3524 w 56102"/>
                  <a:gd name="connsiteY12" fmla="*/ 64580 h 76771"/>
                  <a:gd name="connsiteX13" fmla="*/ 9620 w 56102"/>
                  <a:gd name="connsiteY13" fmla="*/ 65246 h 76771"/>
                  <a:gd name="connsiteX14" fmla="*/ 17050 w 56102"/>
                  <a:gd name="connsiteY14" fmla="*/ 62294 h 76771"/>
                  <a:gd name="connsiteX15" fmla="*/ 20764 w 56102"/>
                  <a:gd name="connsiteY15" fmla="*/ 54769 h 76771"/>
                  <a:gd name="connsiteX16" fmla="*/ 0 w 56102"/>
                  <a:gd name="connsiteY16" fmla="*/ 95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02" h="76771">
                    <a:moveTo>
                      <a:pt x="0" y="0"/>
                    </a:moveTo>
                    <a:lnTo>
                      <a:pt x="15335" y="0"/>
                    </a:lnTo>
                    <a:lnTo>
                      <a:pt x="28384" y="38671"/>
                    </a:lnTo>
                    <a:lnTo>
                      <a:pt x="41148" y="0"/>
                    </a:lnTo>
                    <a:lnTo>
                      <a:pt x="56102" y="0"/>
                    </a:lnTo>
                    <a:lnTo>
                      <a:pt x="36862" y="52483"/>
                    </a:lnTo>
                    <a:lnTo>
                      <a:pt x="33433" y="62008"/>
                    </a:lnTo>
                    <a:cubicBezTo>
                      <a:pt x="32195" y="65151"/>
                      <a:pt x="30956" y="67628"/>
                      <a:pt x="29813" y="69342"/>
                    </a:cubicBezTo>
                    <a:cubicBezTo>
                      <a:pt x="28670" y="71057"/>
                      <a:pt x="27337" y="72390"/>
                      <a:pt x="25813" y="73438"/>
                    </a:cubicBezTo>
                    <a:cubicBezTo>
                      <a:pt x="24289" y="74486"/>
                      <a:pt x="22479" y="75343"/>
                      <a:pt x="20288" y="75914"/>
                    </a:cubicBezTo>
                    <a:cubicBezTo>
                      <a:pt x="18097" y="76486"/>
                      <a:pt x="15621" y="76771"/>
                      <a:pt x="12954" y="76771"/>
                    </a:cubicBezTo>
                    <a:cubicBezTo>
                      <a:pt x="10287" y="76771"/>
                      <a:pt x="7429" y="76486"/>
                      <a:pt x="4763" y="75914"/>
                    </a:cubicBezTo>
                    <a:lnTo>
                      <a:pt x="3524" y="64580"/>
                    </a:lnTo>
                    <a:cubicBezTo>
                      <a:pt x="5810" y="65056"/>
                      <a:pt x="7811" y="65246"/>
                      <a:pt x="9620" y="65246"/>
                    </a:cubicBezTo>
                    <a:cubicBezTo>
                      <a:pt x="12954" y="65246"/>
                      <a:pt x="15430" y="64294"/>
                      <a:pt x="17050" y="62294"/>
                    </a:cubicBezTo>
                    <a:cubicBezTo>
                      <a:pt x="18669" y="60293"/>
                      <a:pt x="19907" y="57817"/>
                      <a:pt x="20764" y="54769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7" name="Grafika 4">
              <a:extLst>
                <a:ext uri="{FF2B5EF4-FFF2-40B4-BE49-F238E27FC236}">
                  <a16:creationId xmlns:a16="http://schemas.microsoft.com/office/drawing/2014/main" id="{1897219B-2077-EF97-C9CE-CDD1DBB1E86A}"/>
                </a:ext>
              </a:extLst>
            </p:cNvPr>
            <p:cNvGrpSpPr/>
            <p:nvPr userDrawn="1"/>
          </p:nvGrpSpPr>
          <p:grpSpPr>
            <a:xfrm>
              <a:off x="2938534" y="5931504"/>
              <a:ext cx="989933" cy="95821"/>
              <a:chOff x="2991648" y="5437725"/>
              <a:chExt cx="989933" cy="95821"/>
            </a:xfrm>
            <a:solidFill>
              <a:srgbClr val="253E86"/>
            </a:solidFill>
          </p:grpSpPr>
          <p:sp>
            <p:nvSpPr>
              <p:cNvPr id="118" name="Dowolny kształt: kształt 117">
                <a:extLst>
                  <a:ext uri="{FF2B5EF4-FFF2-40B4-BE49-F238E27FC236}">
                    <a16:creationId xmlns:a16="http://schemas.microsoft.com/office/drawing/2014/main" id="{A366A6FE-8A97-5540-97C4-3A79B3E3F7EB}"/>
                  </a:ext>
                </a:extLst>
              </p:cNvPr>
              <p:cNvSpPr/>
              <p:nvPr/>
            </p:nvSpPr>
            <p:spPr>
              <a:xfrm>
                <a:off x="2991648" y="5439059"/>
                <a:ext cx="32194" cy="75152"/>
              </a:xfrm>
              <a:custGeom>
                <a:avLst/>
                <a:gdLst>
                  <a:gd name="connsiteX0" fmla="*/ 30956 w 32194"/>
                  <a:gd name="connsiteY0" fmla="*/ 19336 h 75152"/>
                  <a:gd name="connsiteX1" fmla="*/ 30956 w 32194"/>
                  <a:gd name="connsiteY1" fmla="*/ 30861 h 75152"/>
                  <a:gd name="connsiteX2" fmla="*/ 21146 w 32194"/>
                  <a:gd name="connsiteY2" fmla="*/ 30861 h 75152"/>
                  <a:gd name="connsiteX3" fmla="*/ 21146 w 32194"/>
                  <a:gd name="connsiteY3" fmla="*/ 52864 h 75152"/>
                  <a:gd name="connsiteX4" fmla="*/ 21431 w 32194"/>
                  <a:gd name="connsiteY4" fmla="*/ 60674 h 75152"/>
                  <a:gd name="connsiteX5" fmla="*/ 22670 w 32194"/>
                  <a:gd name="connsiteY5" fmla="*/ 62484 h 75152"/>
                  <a:gd name="connsiteX6" fmla="*/ 25146 w 32194"/>
                  <a:gd name="connsiteY6" fmla="*/ 63246 h 75152"/>
                  <a:gd name="connsiteX7" fmla="*/ 30956 w 32194"/>
                  <a:gd name="connsiteY7" fmla="*/ 61817 h 75152"/>
                  <a:gd name="connsiteX8" fmla="*/ 32195 w 32194"/>
                  <a:gd name="connsiteY8" fmla="*/ 72961 h 75152"/>
                  <a:gd name="connsiteX9" fmla="*/ 20764 w 32194"/>
                  <a:gd name="connsiteY9" fmla="*/ 75152 h 75152"/>
                  <a:gd name="connsiteX10" fmla="*/ 13716 w 32194"/>
                  <a:gd name="connsiteY10" fmla="*/ 73819 h 75152"/>
                  <a:gd name="connsiteX11" fmla="*/ 9144 w 32194"/>
                  <a:gd name="connsiteY11" fmla="*/ 70390 h 75152"/>
                  <a:gd name="connsiteX12" fmla="*/ 7144 w 32194"/>
                  <a:gd name="connsiteY12" fmla="*/ 64770 h 75152"/>
                  <a:gd name="connsiteX13" fmla="*/ 6667 w 32194"/>
                  <a:gd name="connsiteY13" fmla="*/ 54578 h 75152"/>
                  <a:gd name="connsiteX14" fmla="*/ 6667 w 32194"/>
                  <a:gd name="connsiteY14" fmla="*/ 30766 h 75152"/>
                  <a:gd name="connsiteX15" fmla="*/ 0 w 32194"/>
                  <a:gd name="connsiteY15" fmla="*/ 30766 h 75152"/>
                  <a:gd name="connsiteX16" fmla="*/ 0 w 32194"/>
                  <a:gd name="connsiteY16" fmla="*/ 19240 h 75152"/>
                  <a:gd name="connsiteX17" fmla="*/ 6667 w 32194"/>
                  <a:gd name="connsiteY17" fmla="*/ 19240 h 75152"/>
                  <a:gd name="connsiteX18" fmla="*/ 6667 w 32194"/>
                  <a:gd name="connsiteY18" fmla="*/ 8382 h 75152"/>
                  <a:gd name="connsiteX19" fmla="*/ 21146 w 32194"/>
                  <a:gd name="connsiteY19" fmla="*/ 0 h 75152"/>
                  <a:gd name="connsiteX20" fmla="*/ 21146 w 32194"/>
                  <a:gd name="connsiteY20" fmla="*/ 19240 h 75152"/>
                  <a:gd name="connsiteX21" fmla="*/ 30956 w 32194"/>
                  <a:gd name="connsiteY21" fmla="*/ 19240 h 7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194" h="75152">
                    <a:moveTo>
                      <a:pt x="30956" y="19336"/>
                    </a:moveTo>
                    <a:lnTo>
                      <a:pt x="30956" y="30861"/>
                    </a:lnTo>
                    <a:lnTo>
                      <a:pt x="21146" y="30861"/>
                    </a:lnTo>
                    <a:lnTo>
                      <a:pt x="21146" y="52864"/>
                    </a:lnTo>
                    <a:cubicBezTo>
                      <a:pt x="21146" y="57340"/>
                      <a:pt x="21146" y="59912"/>
                      <a:pt x="21431" y="60674"/>
                    </a:cubicBezTo>
                    <a:cubicBezTo>
                      <a:pt x="21717" y="61436"/>
                      <a:pt x="22003" y="62008"/>
                      <a:pt x="22670" y="62484"/>
                    </a:cubicBezTo>
                    <a:cubicBezTo>
                      <a:pt x="23336" y="62960"/>
                      <a:pt x="24193" y="63246"/>
                      <a:pt x="25146" y="63246"/>
                    </a:cubicBezTo>
                    <a:cubicBezTo>
                      <a:pt x="26479" y="63246"/>
                      <a:pt x="28384" y="62770"/>
                      <a:pt x="30956" y="61817"/>
                    </a:cubicBezTo>
                    <a:lnTo>
                      <a:pt x="32195" y="72961"/>
                    </a:lnTo>
                    <a:cubicBezTo>
                      <a:pt x="28861" y="74390"/>
                      <a:pt x="25051" y="75152"/>
                      <a:pt x="20764" y="75152"/>
                    </a:cubicBezTo>
                    <a:cubicBezTo>
                      <a:pt x="18193" y="75152"/>
                      <a:pt x="15812" y="74771"/>
                      <a:pt x="13716" y="73819"/>
                    </a:cubicBezTo>
                    <a:cubicBezTo>
                      <a:pt x="11621" y="72961"/>
                      <a:pt x="10096" y="71818"/>
                      <a:pt x="9144" y="70390"/>
                    </a:cubicBezTo>
                    <a:cubicBezTo>
                      <a:pt x="8192" y="68961"/>
                      <a:pt x="7525" y="67151"/>
                      <a:pt x="7144" y="64770"/>
                    </a:cubicBezTo>
                    <a:cubicBezTo>
                      <a:pt x="6858" y="63056"/>
                      <a:pt x="6667" y="59722"/>
                      <a:pt x="6667" y="54578"/>
                    </a:cubicBezTo>
                    <a:lnTo>
                      <a:pt x="6667" y="30766"/>
                    </a:lnTo>
                    <a:lnTo>
                      <a:pt x="0" y="30766"/>
                    </a:lnTo>
                    <a:lnTo>
                      <a:pt x="0" y="19240"/>
                    </a:lnTo>
                    <a:lnTo>
                      <a:pt x="6667" y="19240"/>
                    </a:lnTo>
                    <a:lnTo>
                      <a:pt x="6667" y="8382"/>
                    </a:lnTo>
                    <a:lnTo>
                      <a:pt x="21146" y="0"/>
                    </a:lnTo>
                    <a:lnTo>
                      <a:pt x="21146" y="19240"/>
                    </a:lnTo>
                    <a:lnTo>
                      <a:pt x="30956" y="19240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9" name="Dowolny kształt: kształt 118">
                <a:extLst>
                  <a:ext uri="{FF2B5EF4-FFF2-40B4-BE49-F238E27FC236}">
                    <a16:creationId xmlns:a16="http://schemas.microsoft.com/office/drawing/2014/main" id="{204F0A20-9740-6CC4-CAC1-C840413B7547}"/>
                  </a:ext>
                </a:extLst>
              </p:cNvPr>
              <p:cNvSpPr/>
              <p:nvPr/>
            </p:nvSpPr>
            <p:spPr>
              <a:xfrm>
                <a:off x="3032606" y="5437725"/>
                <a:ext cx="49529" cy="75247"/>
              </a:xfrm>
              <a:custGeom>
                <a:avLst/>
                <a:gdLst>
                  <a:gd name="connsiteX0" fmla="*/ 14383 w 49529"/>
                  <a:gd name="connsiteY0" fmla="*/ 0 h 75247"/>
                  <a:gd name="connsiteX1" fmla="*/ 14383 w 49529"/>
                  <a:gd name="connsiteY1" fmla="*/ 27622 h 75247"/>
                  <a:gd name="connsiteX2" fmla="*/ 31051 w 49529"/>
                  <a:gd name="connsiteY2" fmla="*/ 19431 h 75247"/>
                  <a:gd name="connsiteX3" fmla="*/ 40005 w 49529"/>
                  <a:gd name="connsiteY3" fmla="*/ 21241 h 75247"/>
                  <a:gd name="connsiteX4" fmla="*/ 46006 w 49529"/>
                  <a:gd name="connsiteY4" fmla="*/ 26003 h 75247"/>
                  <a:gd name="connsiteX5" fmla="*/ 48768 w 49529"/>
                  <a:gd name="connsiteY5" fmla="*/ 32385 h 75247"/>
                  <a:gd name="connsiteX6" fmla="*/ 49530 w 49529"/>
                  <a:gd name="connsiteY6" fmla="*/ 43244 h 75247"/>
                  <a:gd name="connsiteX7" fmla="*/ 49530 w 49529"/>
                  <a:gd name="connsiteY7" fmla="*/ 75248 h 75247"/>
                  <a:gd name="connsiteX8" fmla="*/ 35147 w 49529"/>
                  <a:gd name="connsiteY8" fmla="*/ 75248 h 75247"/>
                  <a:gd name="connsiteX9" fmla="*/ 35147 w 49529"/>
                  <a:gd name="connsiteY9" fmla="*/ 46482 h 75247"/>
                  <a:gd name="connsiteX10" fmla="*/ 34290 w 49529"/>
                  <a:gd name="connsiteY10" fmla="*/ 35623 h 75247"/>
                  <a:gd name="connsiteX11" fmla="*/ 31433 w 49529"/>
                  <a:gd name="connsiteY11" fmla="*/ 31909 h 75247"/>
                  <a:gd name="connsiteX12" fmla="*/ 26194 w 49529"/>
                  <a:gd name="connsiteY12" fmla="*/ 30575 h 75247"/>
                  <a:gd name="connsiteX13" fmla="*/ 19812 w 49529"/>
                  <a:gd name="connsiteY13" fmla="*/ 32290 h 75247"/>
                  <a:gd name="connsiteX14" fmla="*/ 15716 w 49529"/>
                  <a:gd name="connsiteY14" fmla="*/ 37529 h 75247"/>
                  <a:gd name="connsiteX15" fmla="*/ 14383 w 49529"/>
                  <a:gd name="connsiteY15" fmla="*/ 47911 h 75247"/>
                  <a:gd name="connsiteX16" fmla="*/ 14383 w 49529"/>
                  <a:gd name="connsiteY16" fmla="*/ 75248 h 75247"/>
                  <a:gd name="connsiteX17" fmla="*/ 0 w 49529"/>
                  <a:gd name="connsiteY17" fmla="*/ 75248 h 75247"/>
                  <a:gd name="connsiteX18" fmla="*/ 0 w 49529"/>
                  <a:gd name="connsiteY18" fmla="*/ 0 h 75247"/>
                  <a:gd name="connsiteX19" fmla="*/ 14383 w 49529"/>
                  <a:gd name="connsiteY19" fmla="*/ 0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529" h="75247">
                    <a:moveTo>
                      <a:pt x="14383" y="0"/>
                    </a:moveTo>
                    <a:lnTo>
                      <a:pt x="14383" y="27622"/>
                    </a:lnTo>
                    <a:cubicBezTo>
                      <a:pt x="19050" y="22193"/>
                      <a:pt x="24575" y="19431"/>
                      <a:pt x="31051" y="19431"/>
                    </a:cubicBezTo>
                    <a:cubicBezTo>
                      <a:pt x="34385" y="19431"/>
                      <a:pt x="37338" y="20003"/>
                      <a:pt x="40005" y="21241"/>
                    </a:cubicBezTo>
                    <a:cubicBezTo>
                      <a:pt x="42672" y="22479"/>
                      <a:pt x="44672" y="24003"/>
                      <a:pt x="46006" y="26003"/>
                    </a:cubicBezTo>
                    <a:cubicBezTo>
                      <a:pt x="47339" y="27908"/>
                      <a:pt x="48292" y="30004"/>
                      <a:pt x="48768" y="32385"/>
                    </a:cubicBezTo>
                    <a:cubicBezTo>
                      <a:pt x="49244" y="34671"/>
                      <a:pt x="49530" y="38291"/>
                      <a:pt x="49530" y="43244"/>
                    </a:cubicBezTo>
                    <a:lnTo>
                      <a:pt x="49530" y="75248"/>
                    </a:lnTo>
                    <a:lnTo>
                      <a:pt x="35147" y="75248"/>
                    </a:lnTo>
                    <a:lnTo>
                      <a:pt x="35147" y="46482"/>
                    </a:lnTo>
                    <a:cubicBezTo>
                      <a:pt x="35147" y="40767"/>
                      <a:pt x="34862" y="37147"/>
                      <a:pt x="34290" y="35623"/>
                    </a:cubicBezTo>
                    <a:cubicBezTo>
                      <a:pt x="33718" y="34100"/>
                      <a:pt x="32766" y="32861"/>
                      <a:pt x="31433" y="31909"/>
                    </a:cubicBezTo>
                    <a:cubicBezTo>
                      <a:pt x="30004" y="31052"/>
                      <a:pt x="28289" y="30575"/>
                      <a:pt x="26194" y="30575"/>
                    </a:cubicBezTo>
                    <a:cubicBezTo>
                      <a:pt x="23813" y="30575"/>
                      <a:pt x="21622" y="31147"/>
                      <a:pt x="19812" y="32290"/>
                    </a:cubicBezTo>
                    <a:cubicBezTo>
                      <a:pt x="17907" y="33433"/>
                      <a:pt x="16573" y="35243"/>
                      <a:pt x="15716" y="37529"/>
                    </a:cubicBezTo>
                    <a:cubicBezTo>
                      <a:pt x="14859" y="39815"/>
                      <a:pt x="14383" y="43339"/>
                      <a:pt x="14383" y="47911"/>
                    </a:cubicBezTo>
                    <a:lnTo>
                      <a:pt x="14383" y="75248"/>
                    </a:lnTo>
                    <a:lnTo>
                      <a:pt x="0" y="75248"/>
                    </a:lnTo>
                    <a:lnTo>
                      <a:pt x="0" y="0"/>
                    </a:lnTo>
                    <a:lnTo>
                      <a:pt x="14383" y="0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0" name="Dowolny kształt: kształt 119">
                <a:extLst>
                  <a:ext uri="{FF2B5EF4-FFF2-40B4-BE49-F238E27FC236}">
                    <a16:creationId xmlns:a16="http://schemas.microsoft.com/office/drawing/2014/main" id="{2305AEB7-246D-78D7-D5FC-B223FC049DB1}"/>
                  </a:ext>
                </a:extLst>
              </p:cNvPr>
              <p:cNvSpPr/>
              <p:nvPr/>
            </p:nvSpPr>
            <p:spPr>
              <a:xfrm>
                <a:off x="3092613" y="5457156"/>
                <a:ext cx="50970" cy="56864"/>
              </a:xfrm>
              <a:custGeom>
                <a:avLst/>
                <a:gdLst>
                  <a:gd name="connsiteX0" fmla="*/ 35814 w 50970"/>
                  <a:gd name="connsiteY0" fmla="*/ 38386 h 56864"/>
                  <a:gd name="connsiteX1" fmla="*/ 50197 w 50970"/>
                  <a:gd name="connsiteY1" fmla="*/ 40767 h 56864"/>
                  <a:gd name="connsiteX2" fmla="*/ 41434 w 50970"/>
                  <a:gd name="connsiteY2" fmla="*/ 52769 h 56864"/>
                  <a:gd name="connsiteX3" fmla="*/ 26479 w 50970"/>
                  <a:gd name="connsiteY3" fmla="*/ 56864 h 56864"/>
                  <a:gd name="connsiteX4" fmla="*/ 5429 w 50970"/>
                  <a:gd name="connsiteY4" fmla="*/ 47625 h 56864"/>
                  <a:gd name="connsiteX5" fmla="*/ 0 w 50970"/>
                  <a:gd name="connsiteY5" fmla="*/ 28861 h 56864"/>
                  <a:gd name="connsiteX6" fmla="*/ 7048 w 50970"/>
                  <a:gd name="connsiteY6" fmla="*/ 7620 h 56864"/>
                  <a:gd name="connsiteX7" fmla="*/ 24955 w 50970"/>
                  <a:gd name="connsiteY7" fmla="*/ 0 h 56864"/>
                  <a:gd name="connsiteX8" fmla="*/ 44196 w 50970"/>
                  <a:gd name="connsiteY8" fmla="*/ 8001 h 56864"/>
                  <a:gd name="connsiteX9" fmla="*/ 50959 w 50970"/>
                  <a:gd name="connsiteY9" fmla="*/ 32576 h 56864"/>
                  <a:gd name="connsiteX10" fmla="*/ 14859 w 50970"/>
                  <a:gd name="connsiteY10" fmla="*/ 32576 h 56864"/>
                  <a:gd name="connsiteX11" fmla="*/ 18383 w 50970"/>
                  <a:gd name="connsiteY11" fmla="*/ 42577 h 56864"/>
                  <a:gd name="connsiteX12" fmla="*/ 26670 w 50970"/>
                  <a:gd name="connsiteY12" fmla="*/ 46196 h 56864"/>
                  <a:gd name="connsiteX13" fmla="*/ 32385 w 50970"/>
                  <a:gd name="connsiteY13" fmla="*/ 44387 h 56864"/>
                  <a:gd name="connsiteX14" fmla="*/ 35909 w 50970"/>
                  <a:gd name="connsiteY14" fmla="*/ 38481 h 56864"/>
                  <a:gd name="connsiteX15" fmla="*/ 36671 w 50970"/>
                  <a:gd name="connsiteY15" fmla="*/ 23813 h 56864"/>
                  <a:gd name="connsiteX16" fmla="*/ 33433 w 50970"/>
                  <a:gd name="connsiteY16" fmla="*/ 14288 h 56864"/>
                  <a:gd name="connsiteX17" fmla="*/ 25908 w 50970"/>
                  <a:gd name="connsiteY17" fmla="*/ 11049 h 56864"/>
                  <a:gd name="connsiteX18" fmla="*/ 18097 w 50970"/>
                  <a:gd name="connsiteY18" fmla="*/ 14478 h 56864"/>
                  <a:gd name="connsiteX19" fmla="*/ 15049 w 50970"/>
                  <a:gd name="connsiteY19" fmla="*/ 23813 h 56864"/>
                  <a:gd name="connsiteX20" fmla="*/ 36576 w 50970"/>
                  <a:gd name="connsiteY20" fmla="*/ 23813 h 5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970" h="56864">
                    <a:moveTo>
                      <a:pt x="35814" y="38386"/>
                    </a:moveTo>
                    <a:lnTo>
                      <a:pt x="50197" y="40767"/>
                    </a:lnTo>
                    <a:cubicBezTo>
                      <a:pt x="48387" y="46006"/>
                      <a:pt x="45434" y="50006"/>
                      <a:pt x="41434" y="52769"/>
                    </a:cubicBezTo>
                    <a:cubicBezTo>
                      <a:pt x="37433" y="55531"/>
                      <a:pt x="32480" y="56864"/>
                      <a:pt x="26479" y="56864"/>
                    </a:cubicBezTo>
                    <a:cubicBezTo>
                      <a:pt x="16954" y="56864"/>
                      <a:pt x="10001" y="53816"/>
                      <a:pt x="5429" y="47625"/>
                    </a:cubicBezTo>
                    <a:cubicBezTo>
                      <a:pt x="1810" y="42672"/>
                      <a:pt x="0" y="36385"/>
                      <a:pt x="0" y="28861"/>
                    </a:cubicBezTo>
                    <a:cubicBezTo>
                      <a:pt x="0" y="19812"/>
                      <a:pt x="2381" y="12764"/>
                      <a:pt x="7048" y="7620"/>
                    </a:cubicBezTo>
                    <a:cubicBezTo>
                      <a:pt x="11811" y="2477"/>
                      <a:pt x="17716" y="0"/>
                      <a:pt x="24955" y="0"/>
                    </a:cubicBezTo>
                    <a:cubicBezTo>
                      <a:pt x="33052" y="0"/>
                      <a:pt x="39433" y="2667"/>
                      <a:pt x="44196" y="8001"/>
                    </a:cubicBezTo>
                    <a:cubicBezTo>
                      <a:pt x="48958" y="13335"/>
                      <a:pt x="51149" y="21527"/>
                      <a:pt x="50959" y="32576"/>
                    </a:cubicBezTo>
                    <a:lnTo>
                      <a:pt x="14859" y="32576"/>
                    </a:lnTo>
                    <a:cubicBezTo>
                      <a:pt x="14954" y="36862"/>
                      <a:pt x="16097" y="40196"/>
                      <a:pt x="18383" y="42577"/>
                    </a:cubicBezTo>
                    <a:cubicBezTo>
                      <a:pt x="20574" y="44958"/>
                      <a:pt x="23336" y="46196"/>
                      <a:pt x="26670" y="46196"/>
                    </a:cubicBezTo>
                    <a:cubicBezTo>
                      <a:pt x="28956" y="46196"/>
                      <a:pt x="30861" y="45529"/>
                      <a:pt x="32385" y="44387"/>
                    </a:cubicBezTo>
                    <a:cubicBezTo>
                      <a:pt x="33909" y="43148"/>
                      <a:pt x="35052" y="41148"/>
                      <a:pt x="35909" y="38481"/>
                    </a:cubicBezTo>
                    <a:close/>
                    <a:moveTo>
                      <a:pt x="36671" y="23813"/>
                    </a:moveTo>
                    <a:cubicBezTo>
                      <a:pt x="36576" y="19621"/>
                      <a:pt x="35528" y="16478"/>
                      <a:pt x="33433" y="14288"/>
                    </a:cubicBezTo>
                    <a:cubicBezTo>
                      <a:pt x="31432" y="12097"/>
                      <a:pt x="28861" y="11049"/>
                      <a:pt x="25908" y="11049"/>
                    </a:cubicBezTo>
                    <a:cubicBezTo>
                      <a:pt x="22765" y="11049"/>
                      <a:pt x="20193" y="12192"/>
                      <a:pt x="18097" y="14478"/>
                    </a:cubicBezTo>
                    <a:cubicBezTo>
                      <a:pt x="16002" y="16764"/>
                      <a:pt x="15049" y="19907"/>
                      <a:pt x="15049" y="23813"/>
                    </a:cubicBezTo>
                    <a:lnTo>
                      <a:pt x="36576" y="23813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1" name="Dowolny kształt: kształt 120">
                <a:extLst>
                  <a:ext uri="{FF2B5EF4-FFF2-40B4-BE49-F238E27FC236}">
                    <a16:creationId xmlns:a16="http://schemas.microsoft.com/office/drawing/2014/main" id="{D6120787-C3AA-C6FC-6A93-EB77E85D438A}"/>
                  </a:ext>
                </a:extLst>
              </p:cNvPr>
              <p:cNvSpPr/>
              <p:nvPr/>
            </p:nvSpPr>
            <p:spPr>
              <a:xfrm>
                <a:off x="3184625" y="5437725"/>
                <a:ext cx="57245" cy="75247"/>
              </a:xfrm>
              <a:custGeom>
                <a:avLst/>
                <a:gdLst>
                  <a:gd name="connsiteX0" fmla="*/ 0 w 57245"/>
                  <a:gd name="connsiteY0" fmla="*/ 75248 h 75247"/>
                  <a:gd name="connsiteX1" fmla="*/ 0 w 57245"/>
                  <a:gd name="connsiteY1" fmla="*/ 0 h 75247"/>
                  <a:gd name="connsiteX2" fmla="*/ 55816 w 57245"/>
                  <a:gd name="connsiteY2" fmla="*/ 0 h 75247"/>
                  <a:gd name="connsiteX3" fmla="*/ 55816 w 57245"/>
                  <a:gd name="connsiteY3" fmla="*/ 12764 h 75247"/>
                  <a:gd name="connsiteX4" fmla="*/ 15240 w 57245"/>
                  <a:gd name="connsiteY4" fmla="*/ 12764 h 75247"/>
                  <a:gd name="connsiteX5" fmla="*/ 15240 w 57245"/>
                  <a:gd name="connsiteY5" fmla="*/ 29432 h 75247"/>
                  <a:gd name="connsiteX6" fmla="*/ 53054 w 57245"/>
                  <a:gd name="connsiteY6" fmla="*/ 29432 h 75247"/>
                  <a:gd name="connsiteX7" fmla="*/ 53054 w 57245"/>
                  <a:gd name="connsiteY7" fmla="*/ 42101 h 75247"/>
                  <a:gd name="connsiteX8" fmla="*/ 15240 w 57245"/>
                  <a:gd name="connsiteY8" fmla="*/ 42101 h 75247"/>
                  <a:gd name="connsiteX9" fmla="*/ 15240 w 57245"/>
                  <a:gd name="connsiteY9" fmla="*/ 62579 h 75247"/>
                  <a:gd name="connsiteX10" fmla="*/ 57245 w 57245"/>
                  <a:gd name="connsiteY10" fmla="*/ 62579 h 75247"/>
                  <a:gd name="connsiteX11" fmla="*/ 57245 w 57245"/>
                  <a:gd name="connsiteY11" fmla="*/ 75248 h 75247"/>
                  <a:gd name="connsiteX12" fmla="*/ 0 w 57245"/>
                  <a:gd name="connsiteY12" fmla="*/ 75248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245" h="75247">
                    <a:moveTo>
                      <a:pt x="0" y="75248"/>
                    </a:moveTo>
                    <a:lnTo>
                      <a:pt x="0" y="0"/>
                    </a:lnTo>
                    <a:lnTo>
                      <a:pt x="55816" y="0"/>
                    </a:lnTo>
                    <a:lnTo>
                      <a:pt x="55816" y="12764"/>
                    </a:lnTo>
                    <a:lnTo>
                      <a:pt x="15240" y="12764"/>
                    </a:lnTo>
                    <a:lnTo>
                      <a:pt x="15240" y="29432"/>
                    </a:lnTo>
                    <a:lnTo>
                      <a:pt x="53054" y="29432"/>
                    </a:lnTo>
                    <a:lnTo>
                      <a:pt x="53054" y="42101"/>
                    </a:lnTo>
                    <a:lnTo>
                      <a:pt x="15240" y="42101"/>
                    </a:lnTo>
                    <a:lnTo>
                      <a:pt x="15240" y="62579"/>
                    </a:lnTo>
                    <a:lnTo>
                      <a:pt x="57245" y="62579"/>
                    </a:lnTo>
                    <a:lnTo>
                      <a:pt x="57245" y="75248"/>
                    </a:lnTo>
                    <a:lnTo>
                      <a:pt x="0" y="75248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2" name="Dowolny kształt: kształt 121">
                <a:extLst>
                  <a:ext uri="{FF2B5EF4-FFF2-40B4-BE49-F238E27FC236}">
                    <a16:creationId xmlns:a16="http://schemas.microsoft.com/office/drawing/2014/main" id="{07ABD0EB-9DAC-1760-5B45-7612FF400C87}"/>
                  </a:ext>
                </a:extLst>
              </p:cNvPr>
              <p:cNvSpPr/>
              <p:nvPr/>
            </p:nvSpPr>
            <p:spPr>
              <a:xfrm>
                <a:off x="3254252" y="5458394"/>
                <a:ext cx="49434" cy="55721"/>
              </a:xfrm>
              <a:custGeom>
                <a:avLst/>
                <a:gdLst>
                  <a:gd name="connsiteX0" fmla="*/ 36290 w 49434"/>
                  <a:gd name="connsiteY0" fmla="*/ 54578 h 55721"/>
                  <a:gd name="connsiteX1" fmla="*/ 36290 w 49434"/>
                  <a:gd name="connsiteY1" fmla="*/ 46387 h 55721"/>
                  <a:gd name="connsiteX2" fmla="*/ 28480 w 49434"/>
                  <a:gd name="connsiteY2" fmla="*/ 53245 h 55721"/>
                  <a:gd name="connsiteX3" fmla="*/ 18193 w 49434"/>
                  <a:gd name="connsiteY3" fmla="*/ 55721 h 55721"/>
                  <a:gd name="connsiteX4" fmla="*/ 8287 w 49434"/>
                  <a:gd name="connsiteY4" fmla="*/ 53340 h 55721"/>
                  <a:gd name="connsiteX5" fmla="*/ 2000 w 49434"/>
                  <a:gd name="connsiteY5" fmla="*/ 46577 h 55721"/>
                  <a:gd name="connsiteX6" fmla="*/ 0 w 49434"/>
                  <a:gd name="connsiteY6" fmla="*/ 34481 h 55721"/>
                  <a:gd name="connsiteX7" fmla="*/ 0 w 49434"/>
                  <a:gd name="connsiteY7" fmla="*/ 0 h 55721"/>
                  <a:gd name="connsiteX8" fmla="*/ 14383 w 49434"/>
                  <a:gd name="connsiteY8" fmla="*/ 0 h 55721"/>
                  <a:gd name="connsiteX9" fmla="*/ 14383 w 49434"/>
                  <a:gd name="connsiteY9" fmla="*/ 25051 h 55721"/>
                  <a:gd name="connsiteX10" fmla="*/ 15145 w 49434"/>
                  <a:gd name="connsiteY10" fmla="*/ 39148 h 55721"/>
                  <a:gd name="connsiteX11" fmla="*/ 18002 w 49434"/>
                  <a:gd name="connsiteY11" fmla="*/ 43243 h 55721"/>
                  <a:gd name="connsiteX12" fmla="*/ 23336 w 49434"/>
                  <a:gd name="connsiteY12" fmla="*/ 44767 h 55721"/>
                  <a:gd name="connsiteX13" fmla="*/ 30004 w 49434"/>
                  <a:gd name="connsiteY13" fmla="*/ 42767 h 55721"/>
                  <a:gd name="connsiteX14" fmla="*/ 34004 w 49434"/>
                  <a:gd name="connsiteY14" fmla="*/ 37719 h 55721"/>
                  <a:gd name="connsiteX15" fmla="*/ 35052 w 49434"/>
                  <a:gd name="connsiteY15" fmla="*/ 23051 h 55721"/>
                  <a:gd name="connsiteX16" fmla="*/ 35052 w 49434"/>
                  <a:gd name="connsiteY16" fmla="*/ 95 h 55721"/>
                  <a:gd name="connsiteX17" fmla="*/ 49435 w 49434"/>
                  <a:gd name="connsiteY17" fmla="*/ 95 h 55721"/>
                  <a:gd name="connsiteX18" fmla="*/ 49435 w 49434"/>
                  <a:gd name="connsiteY18" fmla="*/ 54578 h 55721"/>
                  <a:gd name="connsiteX19" fmla="*/ 36004 w 49434"/>
                  <a:gd name="connsiteY19" fmla="*/ 54578 h 5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434" h="55721">
                    <a:moveTo>
                      <a:pt x="36290" y="54578"/>
                    </a:moveTo>
                    <a:lnTo>
                      <a:pt x="36290" y="46387"/>
                    </a:lnTo>
                    <a:cubicBezTo>
                      <a:pt x="34290" y="49244"/>
                      <a:pt x="31718" y="51626"/>
                      <a:pt x="28480" y="53245"/>
                    </a:cubicBezTo>
                    <a:cubicBezTo>
                      <a:pt x="25241" y="54959"/>
                      <a:pt x="21812" y="55721"/>
                      <a:pt x="18193" y="55721"/>
                    </a:cubicBezTo>
                    <a:cubicBezTo>
                      <a:pt x="14573" y="55721"/>
                      <a:pt x="11239" y="54959"/>
                      <a:pt x="8287" y="53340"/>
                    </a:cubicBezTo>
                    <a:cubicBezTo>
                      <a:pt x="5429" y="51721"/>
                      <a:pt x="3238" y="49435"/>
                      <a:pt x="2000" y="46577"/>
                    </a:cubicBezTo>
                    <a:cubicBezTo>
                      <a:pt x="667" y="43625"/>
                      <a:pt x="0" y="39624"/>
                      <a:pt x="0" y="34481"/>
                    </a:cubicBezTo>
                    <a:lnTo>
                      <a:pt x="0" y="0"/>
                    </a:lnTo>
                    <a:lnTo>
                      <a:pt x="14383" y="0"/>
                    </a:lnTo>
                    <a:lnTo>
                      <a:pt x="14383" y="25051"/>
                    </a:lnTo>
                    <a:cubicBezTo>
                      <a:pt x="14383" y="32671"/>
                      <a:pt x="14668" y="37433"/>
                      <a:pt x="15145" y="39148"/>
                    </a:cubicBezTo>
                    <a:cubicBezTo>
                      <a:pt x="15716" y="40862"/>
                      <a:pt x="16669" y="42291"/>
                      <a:pt x="18002" y="43243"/>
                    </a:cubicBezTo>
                    <a:cubicBezTo>
                      <a:pt x="19431" y="44291"/>
                      <a:pt x="21146" y="44767"/>
                      <a:pt x="23336" y="44767"/>
                    </a:cubicBezTo>
                    <a:cubicBezTo>
                      <a:pt x="25813" y="44767"/>
                      <a:pt x="28004" y="44101"/>
                      <a:pt x="30004" y="42767"/>
                    </a:cubicBezTo>
                    <a:cubicBezTo>
                      <a:pt x="31909" y="41434"/>
                      <a:pt x="33242" y="39719"/>
                      <a:pt x="34004" y="37719"/>
                    </a:cubicBezTo>
                    <a:cubicBezTo>
                      <a:pt x="34766" y="35719"/>
                      <a:pt x="35052" y="30861"/>
                      <a:pt x="35052" y="23051"/>
                    </a:cubicBezTo>
                    <a:lnTo>
                      <a:pt x="35052" y="95"/>
                    </a:lnTo>
                    <a:lnTo>
                      <a:pt x="49435" y="95"/>
                    </a:lnTo>
                    <a:lnTo>
                      <a:pt x="49435" y="54578"/>
                    </a:lnTo>
                    <a:lnTo>
                      <a:pt x="36004" y="54578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3" name="Dowolny kształt: kształt 122">
                <a:extLst>
                  <a:ext uri="{FF2B5EF4-FFF2-40B4-BE49-F238E27FC236}">
                    <a16:creationId xmlns:a16="http://schemas.microsoft.com/office/drawing/2014/main" id="{16CA2278-0F7B-246A-7C85-CA5DDAA3CB4D}"/>
                  </a:ext>
                </a:extLst>
              </p:cNvPr>
              <p:cNvSpPr/>
              <p:nvPr/>
            </p:nvSpPr>
            <p:spPr>
              <a:xfrm>
                <a:off x="3318260" y="5457251"/>
                <a:ext cx="35337" cy="55721"/>
              </a:xfrm>
              <a:custGeom>
                <a:avLst/>
                <a:gdLst>
                  <a:gd name="connsiteX0" fmla="*/ 14383 w 35337"/>
                  <a:gd name="connsiteY0" fmla="*/ 55721 h 55721"/>
                  <a:gd name="connsiteX1" fmla="*/ 0 w 35337"/>
                  <a:gd name="connsiteY1" fmla="*/ 55721 h 55721"/>
                  <a:gd name="connsiteX2" fmla="*/ 0 w 35337"/>
                  <a:gd name="connsiteY2" fmla="*/ 1238 h 55721"/>
                  <a:gd name="connsiteX3" fmla="*/ 13430 w 35337"/>
                  <a:gd name="connsiteY3" fmla="*/ 1238 h 55721"/>
                  <a:gd name="connsiteX4" fmla="*/ 13430 w 35337"/>
                  <a:gd name="connsiteY4" fmla="*/ 8953 h 55721"/>
                  <a:gd name="connsiteX5" fmla="*/ 19621 w 35337"/>
                  <a:gd name="connsiteY5" fmla="*/ 1714 h 55721"/>
                  <a:gd name="connsiteX6" fmla="*/ 25813 w 35337"/>
                  <a:gd name="connsiteY6" fmla="*/ 0 h 55721"/>
                  <a:gd name="connsiteX7" fmla="*/ 35338 w 35337"/>
                  <a:gd name="connsiteY7" fmla="*/ 2762 h 55721"/>
                  <a:gd name="connsiteX8" fmla="*/ 30861 w 35337"/>
                  <a:gd name="connsiteY8" fmla="*/ 15335 h 55721"/>
                  <a:gd name="connsiteX9" fmla="*/ 24098 w 35337"/>
                  <a:gd name="connsiteY9" fmla="*/ 12954 h 55721"/>
                  <a:gd name="connsiteX10" fmla="*/ 18955 w 35337"/>
                  <a:gd name="connsiteY10" fmla="*/ 14573 h 55721"/>
                  <a:gd name="connsiteX11" fmla="*/ 15621 w 35337"/>
                  <a:gd name="connsiteY11" fmla="*/ 20574 h 55721"/>
                  <a:gd name="connsiteX12" fmla="*/ 14383 w 35337"/>
                  <a:gd name="connsiteY12" fmla="*/ 38862 h 55721"/>
                  <a:gd name="connsiteX13" fmla="*/ 14383 w 35337"/>
                  <a:gd name="connsiteY13" fmla="*/ 55721 h 5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337" h="55721">
                    <a:moveTo>
                      <a:pt x="14383" y="55721"/>
                    </a:moveTo>
                    <a:lnTo>
                      <a:pt x="0" y="55721"/>
                    </a:lnTo>
                    <a:lnTo>
                      <a:pt x="0" y="1238"/>
                    </a:lnTo>
                    <a:lnTo>
                      <a:pt x="13430" y="1238"/>
                    </a:lnTo>
                    <a:lnTo>
                      <a:pt x="13430" y="8953"/>
                    </a:lnTo>
                    <a:cubicBezTo>
                      <a:pt x="15716" y="5334"/>
                      <a:pt x="17812" y="2857"/>
                      <a:pt x="19621" y="1714"/>
                    </a:cubicBezTo>
                    <a:cubicBezTo>
                      <a:pt x="21431" y="571"/>
                      <a:pt x="23527" y="0"/>
                      <a:pt x="25813" y="0"/>
                    </a:cubicBezTo>
                    <a:cubicBezTo>
                      <a:pt x="29146" y="0"/>
                      <a:pt x="32290" y="857"/>
                      <a:pt x="35338" y="2762"/>
                    </a:cubicBezTo>
                    <a:lnTo>
                      <a:pt x="30861" y="15335"/>
                    </a:lnTo>
                    <a:cubicBezTo>
                      <a:pt x="28480" y="13716"/>
                      <a:pt x="26194" y="12954"/>
                      <a:pt x="24098" y="12954"/>
                    </a:cubicBezTo>
                    <a:cubicBezTo>
                      <a:pt x="22003" y="12954"/>
                      <a:pt x="20383" y="13526"/>
                      <a:pt x="18955" y="14573"/>
                    </a:cubicBezTo>
                    <a:cubicBezTo>
                      <a:pt x="17526" y="15716"/>
                      <a:pt x="16478" y="17716"/>
                      <a:pt x="15621" y="20574"/>
                    </a:cubicBezTo>
                    <a:cubicBezTo>
                      <a:pt x="14859" y="23431"/>
                      <a:pt x="14383" y="29527"/>
                      <a:pt x="14383" y="38862"/>
                    </a:cubicBezTo>
                    <a:lnTo>
                      <a:pt x="14383" y="55721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4" name="Dowolny kształt: kształt 123">
                <a:extLst>
                  <a:ext uri="{FF2B5EF4-FFF2-40B4-BE49-F238E27FC236}">
                    <a16:creationId xmlns:a16="http://schemas.microsoft.com/office/drawing/2014/main" id="{E3B8F14B-1562-425B-370A-59C4E5A54849}"/>
                  </a:ext>
                </a:extLst>
              </p:cNvPr>
              <p:cNvSpPr/>
              <p:nvPr/>
            </p:nvSpPr>
            <p:spPr>
              <a:xfrm>
                <a:off x="3356265" y="5457156"/>
                <a:ext cx="56292" cy="56864"/>
              </a:xfrm>
              <a:custGeom>
                <a:avLst/>
                <a:gdLst>
                  <a:gd name="connsiteX0" fmla="*/ 95 w 56292"/>
                  <a:gd name="connsiteY0" fmla="*/ 27718 h 56864"/>
                  <a:gd name="connsiteX1" fmla="*/ 3620 w 56292"/>
                  <a:gd name="connsiteY1" fmla="*/ 13811 h 56864"/>
                  <a:gd name="connsiteX2" fmla="*/ 13621 w 56292"/>
                  <a:gd name="connsiteY2" fmla="*/ 3524 h 56864"/>
                  <a:gd name="connsiteX3" fmla="*/ 28099 w 56292"/>
                  <a:gd name="connsiteY3" fmla="*/ 0 h 56864"/>
                  <a:gd name="connsiteX4" fmla="*/ 48387 w 56292"/>
                  <a:gd name="connsiteY4" fmla="*/ 8001 h 56864"/>
                  <a:gd name="connsiteX5" fmla="*/ 56293 w 56292"/>
                  <a:gd name="connsiteY5" fmla="*/ 28289 h 56864"/>
                  <a:gd name="connsiteX6" fmla="*/ 48292 w 56292"/>
                  <a:gd name="connsiteY6" fmla="*/ 48768 h 56864"/>
                  <a:gd name="connsiteX7" fmla="*/ 28194 w 56292"/>
                  <a:gd name="connsiteY7" fmla="*/ 56864 h 56864"/>
                  <a:gd name="connsiteX8" fmla="*/ 13906 w 56292"/>
                  <a:gd name="connsiteY8" fmla="*/ 53435 h 56864"/>
                  <a:gd name="connsiteX9" fmla="*/ 3524 w 56292"/>
                  <a:gd name="connsiteY9" fmla="*/ 43529 h 56864"/>
                  <a:gd name="connsiteX10" fmla="*/ 0 w 56292"/>
                  <a:gd name="connsiteY10" fmla="*/ 27622 h 56864"/>
                  <a:gd name="connsiteX11" fmla="*/ 14859 w 56292"/>
                  <a:gd name="connsiteY11" fmla="*/ 28480 h 56864"/>
                  <a:gd name="connsiteX12" fmla="*/ 18669 w 56292"/>
                  <a:gd name="connsiteY12" fmla="*/ 40862 h 56864"/>
                  <a:gd name="connsiteX13" fmla="*/ 28194 w 56292"/>
                  <a:gd name="connsiteY13" fmla="*/ 45148 h 56864"/>
                  <a:gd name="connsiteX14" fmla="*/ 37624 w 56292"/>
                  <a:gd name="connsiteY14" fmla="*/ 40862 h 56864"/>
                  <a:gd name="connsiteX15" fmla="*/ 41434 w 56292"/>
                  <a:gd name="connsiteY15" fmla="*/ 28384 h 56864"/>
                  <a:gd name="connsiteX16" fmla="*/ 37624 w 56292"/>
                  <a:gd name="connsiteY16" fmla="*/ 16097 h 56864"/>
                  <a:gd name="connsiteX17" fmla="*/ 28194 w 56292"/>
                  <a:gd name="connsiteY17" fmla="*/ 11811 h 56864"/>
                  <a:gd name="connsiteX18" fmla="*/ 18669 w 56292"/>
                  <a:gd name="connsiteY18" fmla="*/ 16097 h 56864"/>
                  <a:gd name="connsiteX19" fmla="*/ 14859 w 56292"/>
                  <a:gd name="connsiteY19" fmla="*/ 28480 h 5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292" h="56864">
                    <a:moveTo>
                      <a:pt x="95" y="27718"/>
                    </a:moveTo>
                    <a:cubicBezTo>
                      <a:pt x="95" y="22955"/>
                      <a:pt x="1238" y="18288"/>
                      <a:pt x="3620" y="13811"/>
                    </a:cubicBezTo>
                    <a:cubicBezTo>
                      <a:pt x="6001" y="9334"/>
                      <a:pt x="9335" y="5905"/>
                      <a:pt x="13621" y="3524"/>
                    </a:cubicBezTo>
                    <a:cubicBezTo>
                      <a:pt x="17907" y="1143"/>
                      <a:pt x="22765" y="0"/>
                      <a:pt x="28099" y="0"/>
                    </a:cubicBezTo>
                    <a:cubicBezTo>
                      <a:pt x="36386" y="0"/>
                      <a:pt x="43148" y="2667"/>
                      <a:pt x="48387" y="8001"/>
                    </a:cubicBezTo>
                    <a:cubicBezTo>
                      <a:pt x="53626" y="13335"/>
                      <a:pt x="56293" y="20098"/>
                      <a:pt x="56293" y="28289"/>
                    </a:cubicBezTo>
                    <a:cubicBezTo>
                      <a:pt x="56293" y="36481"/>
                      <a:pt x="53626" y="43339"/>
                      <a:pt x="48292" y="48768"/>
                    </a:cubicBezTo>
                    <a:cubicBezTo>
                      <a:pt x="42958" y="54197"/>
                      <a:pt x="36290" y="56864"/>
                      <a:pt x="28194" y="56864"/>
                    </a:cubicBezTo>
                    <a:cubicBezTo>
                      <a:pt x="23241" y="56864"/>
                      <a:pt x="18383" y="55721"/>
                      <a:pt x="13906" y="53435"/>
                    </a:cubicBezTo>
                    <a:cubicBezTo>
                      <a:pt x="9430" y="51149"/>
                      <a:pt x="5905" y="47911"/>
                      <a:pt x="3524" y="43529"/>
                    </a:cubicBezTo>
                    <a:cubicBezTo>
                      <a:pt x="1143" y="39148"/>
                      <a:pt x="0" y="33814"/>
                      <a:pt x="0" y="27622"/>
                    </a:cubicBezTo>
                    <a:close/>
                    <a:moveTo>
                      <a:pt x="14859" y="28480"/>
                    </a:moveTo>
                    <a:cubicBezTo>
                      <a:pt x="14859" y="33909"/>
                      <a:pt x="16097" y="38005"/>
                      <a:pt x="18669" y="40862"/>
                    </a:cubicBezTo>
                    <a:cubicBezTo>
                      <a:pt x="21241" y="43720"/>
                      <a:pt x="24384" y="45148"/>
                      <a:pt x="28194" y="45148"/>
                    </a:cubicBezTo>
                    <a:cubicBezTo>
                      <a:pt x="32004" y="45148"/>
                      <a:pt x="35147" y="43720"/>
                      <a:pt x="37624" y="40862"/>
                    </a:cubicBezTo>
                    <a:cubicBezTo>
                      <a:pt x="40100" y="38005"/>
                      <a:pt x="41434" y="33814"/>
                      <a:pt x="41434" y="28384"/>
                    </a:cubicBezTo>
                    <a:cubicBezTo>
                      <a:pt x="41434" y="22955"/>
                      <a:pt x="40196" y="18955"/>
                      <a:pt x="37624" y="16097"/>
                    </a:cubicBezTo>
                    <a:cubicBezTo>
                      <a:pt x="35052" y="13240"/>
                      <a:pt x="31909" y="11811"/>
                      <a:pt x="28194" y="11811"/>
                    </a:cubicBezTo>
                    <a:cubicBezTo>
                      <a:pt x="24479" y="11811"/>
                      <a:pt x="21241" y="13240"/>
                      <a:pt x="18669" y="16097"/>
                    </a:cubicBezTo>
                    <a:cubicBezTo>
                      <a:pt x="16097" y="18955"/>
                      <a:pt x="14859" y="23146"/>
                      <a:pt x="14859" y="28480"/>
                    </a:cubicBez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5" name="Dowolny kształt: kształt 124">
                <a:extLst>
                  <a:ext uri="{FF2B5EF4-FFF2-40B4-BE49-F238E27FC236}">
                    <a16:creationId xmlns:a16="http://schemas.microsoft.com/office/drawing/2014/main" id="{C43D6D34-AFAB-C755-192B-7F8DCB0D1DCA}"/>
                  </a:ext>
                </a:extLst>
              </p:cNvPr>
              <p:cNvSpPr/>
              <p:nvPr/>
            </p:nvSpPr>
            <p:spPr>
              <a:xfrm>
                <a:off x="3423511" y="5457156"/>
                <a:ext cx="53149" cy="76390"/>
              </a:xfrm>
              <a:custGeom>
                <a:avLst/>
                <a:gdLst>
                  <a:gd name="connsiteX0" fmla="*/ 0 w 53149"/>
                  <a:gd name="connsiteY0" fmla="*/ 1238 h 76390"/>
                  <a:gd name="connsiteX1" fmla="*/ 13430 w 53149"/>
                  <a:gd name="connsiteY1" fmla="*/ 1238 h 76390"/>
                  <a:gd name="connsiteX2" fmla="*/ 13430 w 53149"/>
                  <a:gd name="connsiteY2" fmla="*/ 9239 h 76390"/>
                  <a:gd name="connsiteX3" fmla="*/ 20479 w 53149"/>
                  <a:gd name="connsiteY3" fmla="*/ 2572 h 76390"/>
                  <a:gd name="connsiteX4" fmla="*/ 30385 w 53149"/>
                  <a:gd name="connsiteY4" fmla="*/ 0 h 76390"/>
                  <a:gd name="connsiteX5" fmla="*/ 46482 w 53149"/>
                  <a:gd name="connsiteY5" fmla="*/ 7429 h 76390"/>
                  <a:gd name="connsiteX6" fmla="*/ 53150 w 53149"/>
                  <a:gd name="connsiteY6" fmla="*/ 28194 h 76390"/>
                  <a:gd name="connsiteX7" fmla="*/ 46482 w 53149"/>
                  <a:gd name="connsiteY7" fmla="*/ 49435 h 76390"/>
                  <a:gd name="connsiteX8" fmla="*/ 30289 w 53149"/>
                  <a:gd name="connsiteY8" fmla="*/ 56959 h 76390"/>
                  <a:gd name="connsiteX9" fmla="*/ 22098 w 53149"/>
                  <a:gd name="connsiteY9" fmla="*/ 55150 h 76390"/>
                  <a:gd name="connsiteX10" fmla="*/ 14383 w 53149"/>
                  <a:gd name="connsiteY10" fmla="*/ 48958 h 76390"/>
                  <a:gd name="connsiteX11" fmla="*/ 14383 w 53149"/>
                  <a:gd name="connsiteY11" fmla="*/ 76391 h 76390"/>
                  <a:gd name="connsiteX12" fmla="*/ 0 w 53149"/>
                  <a:gd name="connsiteY12" fmla="*/ 76391 h 76390"/>
                  <a:gd name="connsiteX13" fmla="*/ 0 w 53149"/>
                  <a:gd name="connsiteY13" fmla="*/ 1143 h 76390"/>
                  <a:gd name="connsiteX14" fmla="*/ 14288 w 53149"/>
                  <a:gd name="connsiteY14" fmla="*/ 27527 h 76390"/>
                  <a:gd name="connsiteX15" fmla="*/ 17907 w 53149"/>
                  <a:gd name="connsiteY15" fmla="*/ 41053 h 76390"/>
                  <a:gd name="connsiteX16" fmla="*/ 26765 w 53149"/>
                  <a:gd name="connsiteY16" fmla="*/ 45434 h 76390"/>
                  <a:gd name="connsiteX17" fmla="*/ 35147 w 53149"/>
                  <a:gd name="connsiteY17" fmla="*/ 41434 h 76390"/>
                  <a:gd name="connsiteX18" fmla="*/ 38481 w 53149"/>
                  <a:gd name="connsiteY18" fmla="*/ 28194 h 76390"/>
                  <a:gd name="connsiteX19" fmla="*/ 35052 w 53149"/>
                  <a:gd name="connsiteY19" fmla="*/ 15430 h 76390"/>
                  <a:gd name="connsiteX20" fmla="*/ 26575 w 53149"/>
                  <a:gd name="connsiteY20" fmla="*/ 11240 h 76390"/>
                  <a:gd name="connsiteX21" fmla="*/ 17812 w 53149"/>
                  <a:gd name="connsiteY21" fmla="*/ 15335 h 76390"/>
                  <a:gd name="connsiteX22" fmla="*/ 14288 w 53149"/>
                  <a:gd name="connsiteY22" fmla="*/ 27432 h 7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149" h="76390">
                    <a:moveTo>
                      <a:pt x="0" y="1238"/>
                    </a:moveTo>
                    <a:lnTo>
                      <a:pt x="13430" y="1238"/>
                    </a:lnTo>
                    <a:lnTo>
                      <a:pt x="13430" y="9239"/>
                    </a:lnTo>
                    <a:cubicBezTo>
                      <a:pt x="15145" y="6477"/>
                      <a:pt x="17526" y="4286"/>
                      <a:pt x="20479" y="2572"/>
                    </a:cubicBezTo>
                    <a:cubicBezTo>
                      <a:pt x="23431" y="857"/>
                      <a:pt x="26765" y="0"/>
                      <a:pt x="30385" y="0"/>
                    </a:cubicBezTo>
                    <a:cubicBezTo>
                      <a:pt x="36767" y="0"/>
                      <a:pt x="42101" y="2477"/>
                      <a:pt x="46482" y="7429"/>
                    </a:cubicBezTo>
                    <a:cubicBezTo>
                      <a:pt x="50863" y="12382"/>
                      <a:pt x="53150" y="19336"/>
                      <a:pt x="53150" y="28194"/>
                    </a:cubicBezTo>
                    <a:cubicBezTo>
                      <a:pt x="53150" y="37052"/>
                      <a:pt x="50959" y="44387"/>
                      <a:pt x="46482" y="49435"/>
                    </a:cubicBezTo>
                    <a:cubicBezTo>
                      <a:pt x="42005" y="54483"/>
                      <a:pt x="36671" y="56959"/>
                      <a:pt x="30289" y="56959"/>
                    </a:cubicBezTo>
                    <a:cubicBezTo>
                      <a:pt x="27242" y="56959"/>
                      <a:pt x="24575" y="56388"/>
                      <a:pt x="22098" y="55150"/>
                    </a:cubicBezTo>
                    <a:cubicBezTo>
                      <a:pt x="19621" y="54007"/>
                      <a:pt x="17050" y="51911"/>
                      <a:pt x="14383" y="48958"/>
                    </a:cubicBezTo>
                    <a:lnTo>
                      <a:pt x="14383" y="76391"/>
                    </a:lnTo>
                    <a:lnTo>
                      <a:pt x="0" y="76391"/>
                    </a:lnTo>
                    <a:lnTo>
                      <a:pt x="0" y="1143"/>
                    </a:lnTo>
                    <a:close/>
                    <a:moveTo>
                      <a:pt x="14288" y="27527"/>
                    </a:moveTo>
                    <a:cubicBezTo>
                      <a:pt x="14288" y="33623"/>
                      <a:pt x="15526" y="38195"/>
                      <a:pt x="17907" y="41053"/>
                    </a:cubicBezTo>
                    <a:cubicBezTo>
                      <a:pt x="20288" y="44005"/>
                      <a:pt x="23336" y="45434"/>
                      <a:pt x="26765" y="45434"/>
                    </a:cubicBezTo>
                    <a:cubicBezTo>
                      <a:pt x="30194" y="45434"/>
                      <a:pt x="32956" y="44101"/>
                      <a:pt x="35147" y="41434"/>
                    </a:cubicBezTo>
                    <a:cubicBezTo>
                      <a:pt x="37338" y="38767"/>
                      <a:pt x="38481" y="34290"/>
                      <a:pt x="38481" y="28194"/>
                    </a:cubicBezTo>
                    <a:cubicBezTo>
                      <a:pt x="38481" y="22479"/>
                      <a:pt x="37338" y="18193"/>
                      <a:pt x="35052" y="15430"/>
                    </a:cubicBezTo>
                    <a:cubicBezTo>
                      <a:pt x="32766" y="12668"/>
                      <a:pt x="29909" y="11240"/>
                      <a:pt x="26575" y="11240"/>
                    </a:cubicBezTo>
                    <a:cubicBezTo>
                      <a:pt x="23241" y="11240"/>
                      <a:pt x="20098" y="12573"/>
                      <a:pt x="17812" y="15335"/>
                    </a:cubicBezTo>
                    <a:cubicBezTo>
                      <a:pt x="15526" y="18097"/>
                      <a:pt x="14288" y="22098"/>
                      <a:pt x="14288" y="27432"/>
                    </a:cubicBez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6" name="Dowolny kształt: kształt 125">
                <a:extLst>
                  <a:ext uri="{FF2B5EF4-FFF2-40B4-BE49-F238E27FC236}">
                    <a16:creationId xmlns:a16="http://schemas.microsoft.com/office/drawing/2014/main" id="{C3C41FB1-5DC3-51C2-2A0C-FFDB27263A03}"/>
                  </a:ext>
                </a:extLst>
              </p:cNvPr>
              <p:cNvSpPr/>
              <p:nvPr/>
            </p:nvSpPr>
            <p:spPr>
              <a:xfrm>
                <a:off x="3483900" y="5457156"/>
                <a:ext cx="50970" cy="56864"/>
              </a:xfrm>
              <a:custGeom>
                <a:avLst/>
                <a:gdLst>
                  <a:gd name="connsiteX0" fmla="*/ 35814 w 50970"/>
                  <a:gd name="connsiteY0" fmla="*/ 38386 h 56864"/>
                  <a:gd name="connsiteX1" fmla="*/ 50197 w 50970"/>
                  <a:gd name="connsiteY1" fmla="*/ 40767 h 56864"/>
                  <a:gd name="connsiteX2" fmla="*/ 41434 w 50970"/>
                  <a:gd name="connsiteY2" fmla="*/ 52769 h 56864"/>
                  <a:gd name="connsiteX3" fmla="*/ 26479 w 50970"/>
                  <a:gd name="connsiteY3" fmla="*/ 56864 h 56864"/>
                  <a:gd name="connsiteX4" fmla="*/ 5429 w 50970"/>
                  <a:gd name="connsiteY4" fmla="*/ 47625 h 56864"/>
                  <a:gd name="connsiteX5" fmla="*/ 0 w 50970"/>
                  <a:gd name="connsiteY5" fmla="*/ 28861 h 56864"/>
                  <a:gd name="connsiteX6" fmla="*/ 7049 w 50970"/>
                  <a:gd name="connsiteY6" fmla="*/ 7620 h 56864"/>
                  <a:gd name="connsiteX7" fmla="*/ 24955 w 50970"/>
                  <a:gd name="connsiteY7" fmla="*/ 0 h 56864"/>
                  <a:gd name="connsiteX8" fmla="*/ 44196 w 50970"/>
                  <a:gd name="connsiteY8" fmla="*/ 8001 h 56864"/>
                  <a:gd name="connsiteX9" fmla="*/ 50959 w 50970"/>
                  <a:gd name="connsiteY9" fmla="*/ 32576 h 56864"/>
                  <a:gd name="connsiteX10" fmla="*/ 14859 w 50970"/>
                  <a:gd name="connsiteY10" fmla="*/ 32576 h 56864"/>
                  <a:gd name="connsiteX11" fmla="*/ 18383 w 50970"/>
                  <a:gd name="connsiteY11" fmla="*/ 42577 h 56864"/>
                  <a:gd name="connsiteX12" fmla="*/ 26670 w 50970"/>
                  <a:gd name="connsiteY12" fmla="*/ 46196 h 56864"/>
                  <a:gd name="connsiteX13" fmla="*/ 32385 w 50970"/>
                  <a:gd name="connsiteY13" fmla="*/ 44387 h 56864"/>
                  <a:gd name="connsiteX14" fmla="*/ 35909 w 50970"/>
                  <a:gd name="connsiteY14" fmla="*/ 38481 h 56864"/>
                  <a:gd name="connsiteX15" fmla="*/ 36671 w 50970"/>
                  <a:gd name="connsiteY15" fmla="*/ 23813 h 56864"/>
                  <a:gd name="connsiteX16" fmla="*/ 33433 w 50970"/>
                  <a:gd name="connsiteY16" fmla="*/ 14288 h 56864"/>
                  <a:gd name="connsiteX17" fmla="*/ 25908 w 50970"/>
                  <a:gd name="connsiteY17" fmla="*/ 11049 h 56864"/>
                  <a:gd name="connsiteX18" fmla="*/ 18097 w 50970"/>
                  <a:gd name="connsiteY18" fmla="*/ 14478 h 56864"/>
                  <a:gd name="connsiteX19" fmla="*/ 15050 w 50970"/>
                  <a:gd name="connsiteY19" fmla="*/ 23813 h 56864"/>
                  <a:gd name="connsiteX20" fmla="*/ 36576 w 50970"/>
                  <a:gd name="connsiteY20" fmla="*/ 23813 h 5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970" h="56864">
                    <a:moveTo>
                      <a:pt x="35814" y="38386"/>
                    </a:moveTo>
                    <a:lnTo>
                      <a:pt x="50197" y="40767"/>
                    </a:lnTo>
                    <a:cubicBezTo>
                      <a:pt x="48387" y="46006"/>
                      <a:pt x="45434" y="50006"/>
                      <a:pt x="41434" y="52769"/>
                    </a:cubicBezTo>
                    <a:cubicBezTo>
                      <a:pt x="37433" y="55531"/>
                      <a:pt x="32480" y="56864"/>
                      <a:pt x="26479" y="56864"/>
                    </a:cubicBezTo>
                    <a:cubicBezTo>
                      <a:pt x="16954" y="56864"/>
                      <a:pt x="10001" y="53816"/>
                      <a:pt x="5429" y="47625"/>
                    </a:cubicBezTo>
                    <a:cubicBezTo>
                      <a:pt x="1810" y="42672"/>
                      <a:pt x="0" y="36385"/>
                      <a:pt x="0" y="28861"/>
                    </a:cubicBezTo>
                    <a:cubicBezTo>
                      <a:pt x="0" y="19812"/>
                      <a:pt x="2381" y="12764"/>
                      <a:pt x="7049" y="7620"/>
                    </a:cubicBezTo>
                    <a:cubicBezTo>
                      <a:pt x="11811" y="2477"/>
                      <a:pt x="17717" y="0"/>
                      <a:pt x="24955" y="0"/>
                    </a:cubicBezTo>
                    <a:cubicBezTo>
                      <a:pt x="33052" y="0"/>
                      <a:pt x="39434" y="2667"/>
                      <a:pt x="44196" y="8001"/>
                    </a:cubicBezTo>
                    <a:cubicBezTo>
                      <a:pt x="48959" y="13335"/>
                      <a:pt x="51149" y="21527"/>
                      <a:pt x="50959" y="32576"/>
                    </a:cubicBezTo>
                    <a:lnTo>
                      <a:pt x="14859" y="32576"/>
                    </a:lnTo>
                    <a:cubicBezTo>
                      <a:pt x="14954" y="36862"/>
                      <a:pt x="16097" y="40196"/>
                      <a:pt x="18383" y="42577"/>
                    </a:cubicBezTo>
                    <a:cubicBezTo>
                      <a:pt x="20574" y="44958"/>
                      <a:pt x="23336" y="46196"/>
                      <a:pt x="26670" y="46196"/>
                    </a:cubicBezTo>
                    <a:cubicBezTo>
                      <a:pt x="28956" y="46196"/>
                      <a:pt x="30861" y="45529"/>
                      <a:pt x="32385" y="44387"/>
                    </a:cubicBezTo>
                    <a:cubicBezTo>
                      <a:pt x="33909" y="43148"/>
                      <a:pt x="35052" y="41148"/>
                      <a:pt x="35909" y="38481"/>
                    </a:cubicBezTo>
                    <a:close/>
                    <a:moveTo>
                      <a:pt x="36671" y="23813"/>
                    </a:moveTo>
                    <a:cubicBezTo>
                      <a:pt x="36576" y="19621"/>
                      <a:pt x="35528" y="16478"/>
                      <a:pt x="33433" y="14288"/>
                    </a:cubicBezTo>
                    <a:cubicBezTo>
                      <a:pt x="31433" y="12097"/>
                      <a:pt x="28861" y="11049"/>
                      <a:pt x="25908" y="11049"/>
                    </a:cubicBezTo>
                    <a:cubicBezTo>
                      <a:pt x="22765" y="11049"/>
                      <a:pt x="20193" y="12192"/>
                      <a:pt x="18097" y="14478"/>
                    </a:cubicBezTo>
                    <a:cubicBezTo>
                      <a:pt x="16002" y="16764"/>
                      <a:pt x="15050" y="19907"/>
                      <a:pt x="15050" y="23813"/>
                    </a:cubicBezTo>
                    <a:lnTo>
                      <a:pt x="36576" y="23813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7" name="Dowolny kształt: kształt 126">
                <a:extLst>
                  <a:ext uri="{FF2B5EF4-FFF2-40B4-BE49-F238E27FC236}">
                    <a16:creationId xmlns:a16="http://schemas.microsoft.com/office/drawing/2014/main" id="{931D7A44-6045-61D1-266B-22FEE164986D}"/>
                  </a:ext>
                </a:extLst>
              </p:cNvPr>
              <p:cNvSpPr/>
              <p:nvPr/>
            </p:nvSpPr>
            <p:spPr>
              <a:xfrm>
                <a:off x="3542860" y="5457156"/>
                <a:ext cx="51149" cy="56959"/>
              </a:xfrm>
              <a:custGeom>
                <a:avLst/>
                <a:gdLst>
                  <a:gd name="connsiteX0" fmla="*/ 14573 w 51149"/>
                  <a:gd name="connsiteY0" fmla="*/ 17907 h 56959"/>
                  <a:gd name="connsiteX1" fmla="*/ 1524 w 51149"/>
                  <a:gd name="connsiteY1" fmla="*/ 15526 h 56959"/>
                  <a:gd name="connsiteX2" fmla="*/ 9144 w 51149"/>
                  <a:gd name="connsiteY2" fmla="*/ 3810 h 56959"/>
                  <a:gd name="connsiteX3" fmla="*/ 25146 w 51149"/>
                  <a:gd name="connsiteY3" fmla="*/ 0 h 56959"/>
                  <a:gd name="connsiteX4" fmla="*/ 39529 w 51149"/>
                  <a:gd name="connsiteY4" fmla="*/ 2286 h 56959"/>
                  <a:gd name="connsiteX5" fmla="*/ 46196 w 51149"/>
                  <a:gd name="connsiteY5" fmla="*/ 8096 h 56959"/>
                  <a:gd name="connsiteX6" fmla="*/ 48101 w 51149"/>
                  <a:gd name="connsiteY6" fmla="*/ 20955 h 56959"/>
                  <a:gd name="connsiteX7" fmla="*/ 47911 w 51149"/>
                  <a:gd name="connsiteY7" fmla="*/ 37814 h 56959"/>
                  <a:gd name="connsiteX8" fmla="*/ 48578 w 51149"/>
                  <a:gd name="connsiteY8" fmla="*/ 48387 h 56959"/>
                  <a:gd name="connsiteX9" fmla="*/ 51149 w 51149"/>
                  <a:gd name="connsiteY9" fmla="*/ 55721 h 56959"/>
                  <a:gd name="connsiteX10" fmla="*/ 36862 w 51149"/>
                  <a:gd name="connsiteY10" fmla="*/ 55721 h 56959"/>
                  <a:gd name="connsiteX11" fmla="*/ 35433 w 51149"/>
                  <a:gd name="connsiteY11" fmla="*/ 51435 h 56959"/>
                  <a:gd name="connsiteX12" fmla="*/ 34957 w 51149"/>
                  <a:gd name="connsiteY12" fmla="*/ 49721 h 56959"/>
                  <a:gd name="connsiteX13" fmla="*/ 27051 w 51149"/>
                  <a:gd name="connsiteY13" fmla="*/ 55150 h 56959"/>
                  <a:gd name="connsiteX14" fmla="*/ 18097 w 51149"/>
                  <a:gd name="connsiteY14" fmla="*/ 56959 h 56959"/>
                  <a:gd name="connsiteX15" fmla="*/ 4858 w 51149"/>
                  <a:gd name="connsiteY15" fmla="*/ 52388 h 56959"/>
                  <a:gd name="connsiteX16" fmla="*/ 0 w 51149"/>
                  <a:gd name="connsiteY16" fmla="*/ 40862 h 56959"/>
                  <a:gd name="connsiteX17" fmla="*/ 2191 w 51149"/>
                  <a:gd name="connsiteY17" fmla="*/ 32576 h 56959"/>
                  <a:gd name="connsiteX18" fmla="*/ 8382 w 51149"/>
                  <a:gd name="connsiteY18" fmla="*/ 27051 h 56959"/>
                  <a:gd name="connsiteX19" fmla="*/ 19812 w 51149"/>
                  <a:gd name="connsiteY19" fmla="*/ 23717 h 56959"/>
                  <a:gd name="connsiteX20" fmla="*/ 33814 w 51149"/>
                  <a:gd name="connsiteY20" fmla="*/ 20193 h 56959"/>
                  <a:gd name="connsiteX21" fmla="*/ 33814 w 51149"/>
                  <a:gd name="connsiteY21" fmla="*/ 18764 h 56959"/>
                  <a:gd name="connsiteX22" fmla="*/ 31718 w 51149"/>
                  <a:gd name="connsiteY22" fmla="*/ 12859 h 56959"/>
                  <a:gd name="connsiteX23" fmla="*/ 24003 w 51149"/>
                  <a:gd name="connsiteY23" fmla="*/ 11049 h 56959"/>
                  <a:gd name="connsiteX24" fmla="*/ 18002 w 51149"/>
                  <a:gd name="connsiteY24" fmla="*/ 12573 h 56959"/>
                  <a:gd name="connsiteX25" fmla="*/ 14478 w 51149"/>
                  <a:gd name="connsiteY25" fmla="*/ 17907 h 56959"/>
                  <a:gd name="connsiteX26" fmla="*/ 33909 w 51149"/>
                  <a:gd name="connsiteY26" fmla="*/ 29623 h 56959"/>
                  <a:gd name="connsiteX27" fmla="*/ 25146 w 51149"/>
                  <a:gd name="connsiteY27" fmla="*/ 31814 h 56959"/>
                  <a:gd name="connsiteX28" fmla="*/ 17336 w 51149"/>
                  <a:gd name="connsiteY28" fmla="*/ 34290 h 56959"/>
                  <a:gd name="connsiteX29" fmla="*/ 14478 w 51149"/>
                  <a:gd name="connsiteY29" fmla="*/ 39338 h 56959"/>
                  <a:gd name="connsiteX30" fmla="*/ 16764 w 51149"/>
                  <a:gd name="connsiteY30" fmla="*/ 44577 h 56959"/>
                  <a:gd name="connsiteX31" fmla="*/ 22479 w 51149"/>
                  <a:gd name="connsiteY31" fmla="*/ 46768 h 56959"/>
                  <a:gd name="connsiteX32" fmla="*/ 29909 w 51149"/>
                  <a:gd name="connsiteY32" fmla="*/ 44196 h 56959"/>
                  <a:gd name="connsiteX33" fmla="*/ 33338 w 51149"/>
                  <a:gd name="connsiteY33" fmla="*/ 39433 h 56959"/>
                  <a:gd name="connsiteX34" fmla="*/ 33909 w 51149"/>
                  <a:gd name="connsiteY34" fmla="*/ 32385 h 56959"/>
                  <a:gd name="connsiteX35" fmla="*/ 33909 w 51149"/>
                  <a:gd name="connsiteY35" fmla="*/ 29528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1149" h="56959">
                    <a:moveTo>
                      <a:pt x="14573" y="17907"/>
                    </a:moveTo>
                    <a:lnTo>
                      <a:pt x="1524" y="15526"/>
                    </a:lnTo>
                    <a:cubicBezTo>
                      <a:pt x="2953" y="10287"/>
                      <a:pt x="5525" y="6382"/>
                      <a:pt x="9144" y="3810"/>
                    </a:cubicBezTo>
                    <a:cubicBezTo>
                      <a:pt x="12763" y="1238"/>
                      <a:pt x="18097" y="0"/>
                      <a:pt x="25146" y="0"/>
                    </a:cubicBezTo>
                    <a:cubicBezTo>
                      <a:pt x="31623" y="0"/>
                      <a:pt x="36386" y="762"/>
                      <a:pt x="39529" y="2286"/>
                    </a:cubicBezTo>
                    <a:cubicBezTo>
                      <a:pt x="42672" y="3810"/>
                      <a:pt x="44863" y="5715"/>
                      <a:pt x="46196" y="8096"/>
                    </a:cubicBezTo>
                    <a:cubicBezTo>
                      <a:pt x="47530" y="10478"/>
                      <a:pt x="48101" y="14764"/>
                      <a:pt x="48101" y="20955"/>
                    </a:cubicBezTo>
                    <a:lnTo>
                      <a:pt x="47911" y="37814"/>
                    </a:lnTo>
                    <a:cubicBezTo>
                      <a:pt x="47911" y="42577"/>
                      <a:pt x="48101" y="46101"/>
                      <a:pt x="48578" y="48387"/>
                    </a:cubicBezTo>
                    <a:cubicBezTo>
                      <a:pt x="49054" y="50673"/>
                      <a:pt x="49911" y="53054"/>
                      <a:pt x="51149" y="55721"/>
                    </a:cubicBezTo>
                    <a:lnTo>
                      <a:pt x="36862" y="55721"/>
                    </a:lnTo>
                    <a:cubicBezTo>
                      <a:pt x="36481" y="54769"/>
                      <a:pt x="36004" y="53340"/>
                      <a:pt x="35433" y="51435"/>
                    </a:cubicBezTo>
                    <a:cubicBezTo>
                      <a:pt x="35147" y="50578"/>
                      <a:pt x="35052" y="50006"/>
                      <a:pt x="34957" y="49721"/>
                    </a:cubicBezTo>
                    <a:cubicBezTo>
                      <a:pt x="32480" y="52102"/>
                      <a:pt x="29813" y="53912"/>
                      <a:pt x="27051" y="55150"/>
                    </a:cubicBezTo>
                    <a:cubicBezTo>
                      <a:pt x="24289" y="56388"/>
                      <a:pt x="21241" y="56959"/>
                      <a:pt x="18097" y="56959"/>
                    </a:cubicBezTo>
                    <a:cubicBezTo>
                      <a:pt x="12478" y="56959"/>
                      <a:pt x="8096" y="55435"/>
                      <a:pt x="4858" y="52388"/>
                    </a:cubicBezTo>
                    <a:cubicBezTo>
                      <a:pt x="1619" y="49340"/>
                      <a:pt x="0" y="45529"/>
                      <a:pt x="0" y="40862"/>
                    </a:cubicBezTo>
                    <a:cubicBezTo>
                      <a:pt x="0" y="37814"/>
                      <a:pt x="762" y="35052"/>
                      <a:pt x="2191" y="32576"/>
                    </a:cubicBezTo>
                    <a:cubicBezTo>
                      <a:pt x="3620" y="30194"/>
                      <a:pt x="5715" y="28289"/>
                      <a:pt x="8382" y="27051"/>
                    </a:cubicBezTo>
                    <a:cubicBezTo>
                      <a:pt x="11049" y="25813"/>
                      <a:pt x="14859" y="24670"/>
                      <a:pt x="19812" y="23717"/>
                    </a:cubicBezTo>
                    <a:cubicBezTo>
                      <a:pt x="26575" y="22479"/>
                      <a:pt x="31242" y="21241"/>
                      <a:pt x="33814" y="20193"/>
                    </a:cubicBezTo>
                    <a:lnTo>
                      <a:pt x="33814" y="18764"/>
                    </a:lnTo>
                    <a:cubicBezTo>
                      <a:pt x="33814" y="16002"/>
                      <a:pt x="33147" y="14002"/>
                      <a:pt x="31718" y="12859"/>
                    </a:cubicBezTo>
                    <a:cubicBezTo>
                      <a:pt x="30289" y="11716"/>
                      <a:pt x="27718" y="11049"/>
                      <a:pt x="24003" y="11049"/>
                    </a:cubicBezTo>
                    <a:cubicBezTo>
                      <a:pt x="21431" y="11049"/>
                      <a:pt x="19431" y="11525"/>
                      <a:pt x="18002" y="12573"/>
                    </a:cubicBezTo>
                    <a:cubicBezTo>
                      <a:pt x="16573" y="13621"/>
                      <a:pt x="15430" y="15335"/>
                      <a:pt x="14478" y="17907"/>
                    </a:cubicBezTo>
                    <a:close/>
                    <a:moveTo>
                      <a:pt x="33909" y="29623"/>
                    </a:moveTo>
                    <a:cubicBezTo>
                      <a:pt x="32099" y="30194"/>
                      <a:pt x="29146" y="30956"/>
                      <a:pt x="25146" y="31814"/>
                    </a:cubicBezTo>
                    <a:cubicBezTo>
                      <a:pt x="21146" y="32671"/>
                      <a:pt x="18479" y="33528"/>
                      <a:pt x="17336" y="34290"/>
                    </a:cubicBezTo>
                    <a:cubicBezTo>
                      <a:pt x="15430" y="35623"/>
                      <a:pt x="14478" y="37338"/>
                      <a:pt x="14478" y="39338"/>
                    </a:cubicBezTo>
                    <a:cubicBezTo>
                      <a:pt x="14478" y="41339"/>
                      <a:pt x="15240" y="43053"/>
                      <a:pt x="16764" y="44577"/>
                    </a:cubicBezTo>
                    <a:cubicBezTo>
                      <a:pt x="18288" y="46006"/>
                      <a:pt x="20193" y="46768"/>
                      <a:pt x="22479" y="46768"/>
                    </a:cubicBezTo>
                    <a:cubicBezTo>
                      <a:pt x="25051" y="46768"/>
                      <a:pt x="27527" y="45910"/>
                      <a:pt x="29909" y="44196"/>
                    </a:cubicBezTo>
                    <a:cubicBezTo>
                      <a:pt x="31623" y="42863"/>
                      <a:pt x="32766" y="41339"/>
                      <a:pt x="33338" y="39433"/>
                    </a:cubicBezTo>
                    <a:cubicBezTo>
                      <a:pt x="33719" y="38195"/>
                      <a:pt x="33909" y="35814"/>
                      <a:pt x="33909" y="32385"/>
                    </a:cubicBezTo>
                    <a:lnTo>
                      <a:pt x="33909" y="29528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8" name="Dowolny kształt: kształt 127">
                <a:extLst>
                  <a:ext uri="{FF2B5EF4-FFF2-40B4-BE49-F238E27FC236}">
                    <a16:creationId xmlns:a16="http://schemas.microsoft.com/office/drawing/2014/main" id="{4232DA4B-B59C-6683-0401-C092519193E3}"/>
                  </a:ext>
                </a:extLst>
              </p:cNvPr>
              <p:cNvSpPr/>
              <p:nvPr/>
            </p:nvSpPr>
            <p:spPr>
              <a:xfrm>
                <a:off x="3604868" y="5457347"/>
                <a:ext cx="49815" cy="55816"/>
              </a:xfrm>
              <a:custGeom>
                <a:avLst/>
                <a:gdLst>
                  <a:gd name="connsiteX0" fmla="*/ 49816 w 49815"/>
                  <a:gd name="connsiteY0" fmla="*/ 55626 h 55816"/>
                  <a:gd name="connsiteX1" fmla="*/ 35433 w 49815"/>
                  <a:gd name="connsiteY1" fmla="*/ 55626 h 55816"/>
                  <a:gd name="connsiteX2" fmla="*/ 35433 w 49815"/>
                  <a:gd name="connsiteY2" fmla="*/ 27813 h 55816"/>
                  <a:gd name="connsiteX3" fmla="*/ 34480 w 49815"/>
                  <a:gd name="connsiteY3" fmla="*/ 16383 h 55816"/>
                  <a:gd name="connsiteX4" fmla="*/ 31432 w 49815"/>
                  <a:gd name="connsiteY4" fmla="*/ 12382 h 55816"/>
                  <a:gd name="connsiteX5" fmla="*/ 26384 w 49815"/>
                  <a:gd name="connsiteY5" fmla="*/ 10954 h 55816"/>
                  <a:gd name="connsiteX6" fmla="*/ 19621 w 49815"/>
                  <a:gd name="connsiteY6" fmla="*/ 13049 h 55816"/>
                  <a:gd name="connsiteX7" fmla="*/ 15526 w 49815"/>
                  <a:gd name="connsiteY7" fmla="*/ 18478 h 55816"/>
                  <a:gd name="connsiteX8" fmla="*/ 14383 w 49815"/>
                  <a:gd name="connsiteY8" fmla="*/ 31051 h 55816"/>
                  <a:gd name="connsiteX9" fmla="*/ 14383 w 49815"/>
                  <a:gd name="connsiteY9" fmla="*/ 55721 h 55816"/>
                  <a:gd name="connsiteX10" fmla="*/ 0 w 49815"/>
                  <a:gd name="connsiteY10" fmla="*/ 55721 h 55816"/>
                  <a:gd name="connsiteX11" fmla="*/ 0 w 49815"/>
                  <a:gd name="connsiteY11" fmla="*/ 1238 h 55816"/>
                  <a:gd name="connsiteX12" fmla="*/ 13430 w 49815"/>
                  <a:gd name="connsiteY12" fmla="*/ 1238 h 55816"/>
                  <a:gd name="connsiteX13" fmla="*/ 13430 w 49815"/>
                  <a:gd name="connsiteY13" fmla="*/ 9239 h 55816"/>
                  <a:gd name="connsiteX14" fmla="*/ 31432 w 49815"/>
                  <a:gd name="connsiteY14" fmla="*/ 0 h 55816"/>
                  <a:gd name="connsiteX15" fmla="*/ 40196 w 49815"/>
                  <a:gd name="connsiteY15" fmla="*/ 1714 h 55816"/>
                  <a:gd name="connsiteX16" fmla="*/ 46196 w 49815"/>
                  <a:gd name="connsiteY16" fmla="*/ 6096 h 55816"/>
                  <a:gd name="connsiteX17" fmla="*/ 49054 w 49815"/>
                  <a:gd name="connsiteY17" fmla="*/ 12192 h 55816"/>
                  <a:gd name="connsiteX18" fmla="*/ 49816 w 49815"/>
                  <a:gd name="connsiteY18" fmla="*/ 21907 h 55816"/>
                  <a:gd name="connsiteX19" fmla="*/ 49816 w 49815"/>
                  <a:gd name="connsiteY19" fmla="*/ 55817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815" h="55816">
                    <a:moveTo>
                      <a:pt x="49816" y="55626"/>
                    </a:moveTo>
                    <a:lnTo>
                      <a:pt x="35433" y="55626"/>
                    </a:lnTo>
                    <a:lnTo>
                      <a:pt x="35433" y="27813"/>
                    </a:lnTo>
                    <a:cubicBezTo>
                      <a:pt x="35433" y="21907"/>
                      <a:pt x="35147" y="18097"/>
                      <a:pt x="34480" y="16383"/>
                    </a:cubicBezTo>
                    <a:cubicBezTo>
                      <a:pt x="33814" y="14668"/>
                      <a:pt x="32861" y="13335"/>
                      <a:pt x="31432" y="12382"/>
                    </a:cubicBezTo>
                    <a:cubicBezTo>
                      <a:pt x="30004" y="11430"/>
                      <a:pt x="28384" y="10954"/>
                      <a:pt x="26384" y="10954"/>
                    </a:cubicBezTo>
                    <a:cubicBezTo>
                      <a:pt x="23908" y="10954"/>
                      <a:pt x="21622" y="11620"/>
                      <a:pt x="19621" y="13049"/>
                    </a:cubicBezTo>
                    <a:cubicBezTo>
                      <a:pt x="17621" y="14478"/>
                      <a:pt x="16288" y="16192"/>
                      <a:pt x="15526" y="18478"/>
                    </a:cubicBezTo>
                    <a:cubicBezTo>
                      <a:pt x="14764" y="20764"/>
                      <a:pt x="14383" y="24955"/>
                      <a:pt x="14383" y="31051"/>
                    </a:cubicBezTo>
                    <a:lnTo>
                      <a:pt x="14383" y="55721"/>
                    </a:lnTo>
                    <a:lnTo>
                      <a:pt x="0" y="55721"/>
                    </a:lnTo>
                    <a:lnTo>
                      <a:pt x="0" y="1238"/>
                    </a:lnTo>
                    <a:lnTo>
                      <a:pt x="13430" y="1238"/>
                    </a:lnTo>
                    <a:lnTo>
                      <a:pt x="13430" y="9239"/>
                    </a:lnTo>
                    <a:cubicBezTo>
                      <a:pt x="18193" y="3048"/>
                      <a:pt x="24194" y="0"/>
                      <a:pt x="31432" y="0"/>
                    </a:cubicBezTo>
                    <a:cubicBezTo>
                      <a:pt x="34576" y="0"/>
                      <a:pt x="37529" y="571"/>
                      <a:pt x="40196" y="1714"/>
                    </a:cubicBezTo>
                    <a:cubicBezTo>
                      <a:pt x="42863" y="2857"/>
                      <a:pt x="44863" y="4286"/>
                      <a:pt x="46196" y="6096"/>
                    </a:cubicBezTo>
                    <a:cubicBezTo>
                      <a:pt x="47530" y="7906"/>
                      <a:pt x="48482" y="9906"/>
                      <a:pt x="49054" y="12192"/>
                    </a:cubicBezTo>
                    <a:cubicBezTo>
                      <a:pt x="49625" y="14478"/>
                      <a:pt x="49816" y="17716"/>
                      <a:pt x="49816" y="21907"/>
                    </a:cubicBezTo>
                    <a:lnTo>
                      <a:pt x="49816" y="55817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9" name="Dowolny kształt: kształt 128">
                <a:extLst>
                  <a:ext uri="{FF2B5EF4-FFF2-40B4-BE49-F238E27FC236}">
                    <a16:creationId xmlns:a16="http://schemas.microsoft.com/office/drawing/2014/main" id="{CDCD84B8-5747-33A4-1D1F-97E836CA2744}"/>
                  </a:ext>
                </a:extLst>
              </p:cNvPr>
              <p:cNvSpPr/>
              <p:nvPr/>
            </p:nvSpPr>
            <p:spPr>
              <a:xfrm>
                <a:off x="3698403" y="5437725"/>
                <a:ext cx="60102" cy="76485"/>
              </a:xfrm>
              <a:custGeom>
                <a:avLst/>
                <a:gdLst>
                  <a:gd name="connsiteX0" fmla="*/ 95 w 60102"/>
                  <a:gd name="connsiteY0" fmla="*/ 0 h 76485"/>
                  <a:gd name="connsiteX1" fmla="*/ 15240 w 60102"/>
                  <a:gd name="connsiteY1" fmla="*/ 0 h 76485"/>
                  <a:gd name="connsiteX2" fmla="*/ 15240 w 60102"/>
                  <a:gd name="connsiteY2" fmla="*/ 40767 h 76485"/>
                  <a:gd name="connsiteX3" fmla="*/ 15811 w 60102"/>
                  <a:gd name="connsiteY3" fmla="*/ 53340 h 76485"/>
                  <a:gd name="connsiteX4" fmla="*/ 20479 w 60102"/>
                  <a:gd name="connsiteY4" fmla="*/ 60770 h 76485"/>
                  <a:gd name="connsiteX5" fmla="*/ 30480 w 60102"/>
                  <a:gd name="connsiteY5" fmla="*/ 63532 h 76485"/>
                  <a:gd name="connsiteX6" fmla="*/ 40196 w 60102"/>
                  <a:gd name="connsiteY6" fmla="*/ 60865 h 76485"/>
                  <a:gd name="connsiteX7" fmla="*/ 44196 w 60102"/>
                  <a:gd name="connsiteY7" fmla="*/ 54388 h 76485"/>
                  <a:gd name="connsiteX8" fmla="*/ 44863 w 60102"/>
                  <a:gd name="connsiteY8" fmla="*/ 41624 h 76485"/>
                  <a:gd name="connsiteX9" fmla="*/ 44863 w 60102"/>
                  <a:gd name="connsiteY9" fmla="*/ 0 h 76485"/>
                  <a:gd name="connsiteX10" fmla="*/ 60103 w 60102"/>
                  <a:gd name="connsiteY10" fmla="*/ 0 h 76485"/>
                  <a:gd name="connsiteX11" fmla="*/ 60103 w 60102"/>
                  <a:gd name="connsiteY11" fmla="*/ 39529 h 76485"/>
                  <a:gd name="connsiteX12" fmla="*/ 58864 w 60102"/>
                  <a:gd name="connsiteY12" fmla="*/ 58674 h 76485"/>
                  <a:gd name="connsiteX13" fmla="*/ 54292 w 60102"/>
                  <a:gd name="connsiteY13" fmla="*/ 68104 h 76485"/>
                  <a:gd name="connsiteX14" fmla="*/ 45434 w 60102"/>
                  <a:gd name="connsiteY14" fmla="*/ 74200 h 76485"/>
                  <a:gd name="connsiteX15" fmla="*/ 30956 w 60102"/>
                  <a:gd name="connsiteY15" fmla="*/ 76486 h 76485"/>
                  <a:gd name="connsiteX16" fmla="*/ 14573 w 60102"/>
                  <a:gd name="connsiteY16" fmla="*/ 74009 h 76485"/>
                  <a:gd name="connsiteX17" fmla="*/ 5810 w 60102"/>
                  <a:gd name="connsiteY17" fmla="*/ 67532 h 76485"/>
                  <a:gd name="connsiteX18" fmla="*/ 1524 w 60102"/>
                  <a:gd name="connsiteY18" fmla="*/ 59150 h 76485"/>
                  <a:gd name="connsiteX19" fmla="*/ 0 w 60102"/>
                  <a:gd name="connsiteY19" fmla="*/ 40100 h 76485"/>
                  <a:gd name="connsiteX20" fmla="*/ 0 w 60102"/>
                  <a:gd name="connsiteY20" fmla="*/ 0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102" h="76485">
                    <a:moveTo>
                      <a:pt x="95" y="0"/>
                    </a:moveTo>
                    <a:lnTo>
                      <a:pt x="15240" y="0"/>
                    </a:lnTo>
                    <a:lnTo>
                      <a:pt x="15240" y="40767"/>
                    </a:lnTo>
                    <a:cubicBezTo>
                      <a:pt x="15240" y="47244"/>
                      <a:pt x="15430" y="51435"/>
                      <a:pt x="15811" y="53340"/>
                    </a:cubicBezTo>
                    <a:cubicBezTo>
                      <a:pt x="16478" y="56388"/>
                      <a:pt x="18002" y="58865"/>
                      <a:pt x="20479" y="60770"/>
                    </a:cubicBezTo>
                    <a:cubicBezTo>
                      <a:pt x="22955" y="62675"/>
                      <a:pt x="26289" y="63532"/>
                      <a:pt x="30480" y="63532"/>
                    </a:cubicBezTo>
                    <a:cubicBezTo>
                      <a:pt x="34671" y="63532"/>
                      <a:pt x="38005" y="62675"/>
                      <a:pt x="40196" y="60865"/>
                    </a:cubicBezTo>
                    <a:cubicBezTo>
                      <a:pt x="42386" y="59055"/>
                      <a:pt x="43720" y="56959"/>
                      <a:pt x="44196" y="54388"/>
                    </a:cubicBezTo>
                    <a:cubicBezTo>
                      <a:pt x="44672" y="51816"/>
                      <a:pt x="44863" y="47530"/>
                      <a:pt x="44863" y="41624"/>
                    </a:cubicBezTo>
                    <a:lnTo>
                      <a:pt x="44863" y="0"/>
                    </a:lnTo>
                    <a:lnTo>
                      <a:pt x="60103" y="0"/>
                    </a:lnTo>
                    <a:lnTo>
                      <a:pt x="60103" y="39529"/>
                    </a:lnTo>
                    <a:cubicBezTo>
                      <a:pt x="60103" y="48578"/>
                      <a:pt x="59722" y="54959"/>
                      <a:pt x="58864" y="58674"/>
                    </a:cubicBezTo>
                    <a:cubicBezTo>
                      <a:pt x="58007" y="62389"/>
                      <a:pt x="56483" y="65532"/>
                      <a:pt x="54292" y="68104"/>
                    </a:cubicBezTo>
                    <a:cubicBezTo>
                      <a:pt x="52102" y="70676"/>
                      <a:pt x="49149" y="72676"/>
                      <a:pt x="45434" y="74200"/>
                    </a:cubicBezTo>
                    <a:cubicBezTo>
                      <a:pt x="41719" y="75724"/>
                      <a:pt x="36957" y="76486"/>
                      <a:pt x="30956" y="76486"/>
                    </a:cubicBezTo>
                    <a:cubicBezTo>
                      <a:pt x="23813" y="76486"/>
                      <a:pt x="18288" y="75628"/>
                      <a:pt x="14573" y="74009"/>
                    </a:cubicBezTo>
                    <a:cubicBezTo>
                      <a:pt x="10858" y="72390"/>
                      <a:pt x="7906" y="70199"/>
                      <a:pt x="5810" y="67532"/>
                    </a:cubicBezTo>
                    <a:cubicBezTo>
                      <a:pt x="3715" y="64865"/>
                      <a:pt x="2191" y="62103"/>
                      <a:pt x="1524" y="59150"/>
                    </a:cubicBezTo>
                    <a:cubicBezTo>
                      <a:pt x="571" y="54864"/>
                      <a:pt x="0" y="48482"/>
                      <a:pt x="0" y="40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0" name="Dowolny kształt: kształt 129">
                <a:extLst>
                  <a:ext uri="{FF2B5EF4-FFF2-40B4-BE49-F238E27FC236}">
                    <a16:creationId xmlns:a16="http://schemas.microsoft.com/office/drawing/2014/main" id="{8DD6B5E3-9840-A282-D449-C3906E47B79F}"/>
                  </a:ext>
                </a:extLst>
              </p:cNvPr>
              <p:cNvSpPr/>
              <p:nvPr/>
            </p:nvSpPr>
            <p:spPr>
              <a:xfrm>
                <a:off x="3774127" y="5457347"/>
                <a:ext cx="49815" cy="55816"/>
              </a:xfrm>
              <a:custGeom>
                <a:avLst/>
                <a:gdLst>
                  <a:gd name="connsiteX0" fmla="*/ 49816 w 49815"/>
                  <a:gd name="connsiteY0" fmla="*/ 55626 h 55816"/>
                  <a:gd name="connsiteX1" fmla="*/ 35433 w 49815"/>
                  <a:gd name="connsiteY1" fmla="*/ 55626 h 55816"/>
                  <a:gd name="connsiteX2" fmla="*/ 35433 w 49815"/>
                  <a:gd name="connsiteY2" fmla="*/ 27813 h 55816"/>
                  <a:gd name="connsiteX3" fmla="*/ 34480 w 49815"/>
                  <a:gd name="connsiteY3" fmla="*/ 16383 h 55816"/>
                  <a:gd name="connsiteX4" fmla="*/ 31433 w 49815"/>
                  <a:gd name="connsiteY4" fmla="*/ 12382 h 55816"/>
                  <a:gd name="connsiteX5" fmla="*/ 26384 w 49815"/>
                  <a:gd name="connsiteY5" fmla="*/ 10954 h 55816"/>
                  <a:gd name="connsiteX6" fmla="*/ 19621 w 49815"/>
                  <a:gd name="connsiteY6" fmla="*/ 13049 h 55816"/>
                  <a:gd name="connsiteX7" fmla="*/ 15526 w 49815"/>
                  <a:gd name="connsiteY7" fmla="*/ 18478 h 55816"/>
                  <a:gd name="connsiteX8" fmla="*/ 14383 w 49815"/>
                  <a:gd name="connsiteY8" fmla="*/ 31051 h 55816"/>
                  <a:gd name="connsiteX9" fmla="*/ 14383 w 49815"/>
                  <a:gd name="connsiteY9" fmla="*/ 55721 h 55816"/>
                  <a:gd name="connsiteX10" fmla="*/ 0 w 49815"/>
                  <a:gd name="connsiteY10" fmla="*/ 55721 h 55816"/>
                  <a:gd name="connsiteX11" fmla="*/ 0 w 49815"/>
                  <a:gd name="connsiteY11" fmla="*/ 1238 h 55816"/>
                  <a:gd name="connsiteX12" fmla="*/ 13430 w 49815"/>
                  <a:gd name="connsiteY12" fmla="*/ 1238 h 55816"/>
                  <a:gd name="connsiteX13" fmla="*/ 13430 w 49815"/>
                  <a:gd name="connsiteY13" fmla="*/ 9239 h 55816"/>
                  <a:gd name="connsiteX14" fmla="*/ 31433 w 49815"/>
                  <a:gd name="connsiteY14" fmla="*/ 0 h 55816"/>
                  <a:gd name="connsiteX15" fmla="*/ 40196 w 49815"/>
                  <a:gd name="connsiteY15" fmla="*/ 1714 h 55816"/>
                  <a:gd name="connsiteX16" fmla="*/ 46196 w 49815"/>
                  <a:gd name="connsiteY16" fmla="*/ 6096 h 55816"/>
                  <a:gd name="connsiteX17" fmla="*/ 49054 w 49815"/>
                  <a:gd name="connsiteY17" fmla="*/ 12192 h 55816"/>
                  <a:gd name="connsiteX18" fmla="*/ 49816 w 49815"/>
                  <a:gd name="connsiteY18" fmla="*/ 21907 h 55816"/>
                  <a:gd name="connsiteX19" fmla="*/ 49816 w 49815"/>
                  <a:gd name="connsiteY19" fmla="*/ 55817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815" h="55816">
                    <a:moveTo>
                      <a:pt x="49816" y="55626"/>
                    </a:moveTo>
                    <a:lnTo>
                      <a:pt x="35433" y="55626"/>
                    </a:lnTo>
                    <a:lnTo>
                      <a:pt x="35433" y="27813"/>
                    </a:lnTo>
                    <a:cubicBezTo>
                      <a:pt x="35433" y="21907"/>
                      <a:pt x="35147" y="18097"/>
                      <a:pt x="34480" y="16383"/>
                    </a:cubicBezTo>
                    <a:cubicBezTo>
                      <a:pt x="33814" y="14668"/>
                      <a:pt x="32861" y="13335"/>
                      <a:pt x="31433" y="12382"/>
                    </a:cubicBezTo>
                    <a:cubicBezTo>
                      <a:pt x="30004" y="11430"/>
                      <a:pt x="28385" y="10954"/>
                      <a:pt x="26384" y="10954"/>
                    </a:cubicBezTo>
                    <a:cubicBezTo>
                      <a:pt x="23908" y="10954"/>
                      <a:pt x="21622" y="11620"/>
                      <a:pt x="19621" y="13049"/>
                    </a:cubicBezTo>
                    <a:cubicBezTo>
                      <a:pt x="17621" y="14478"/>
                      <a:pt x="16288" y="16192"/>
                      <a:pt x="15526" y="18478"/>
                    </a:cubicBezTo>
                    <a:cubicBezTo>
                      <a:pt x="14764" y="20764"/>
                      <a:pt x="14383" y="24955"/>
                      <a:pt x="14383" y="31051"/>
                    </a:cubicBezTo>
                    <a:lnTo>
                      <a:pt x="14383" y="55721"/>
                    </a:lnTo>
                    <a:lnTo>
                      <a:pt x="0" y="55721"/>
                    </a:lnTo>
                    <a:lnTo>
                      <a:pt x="0" y="1238"/>
                    </a:lnTo>
                    <a:lnTo>
                      <a:pt x="13430" y="1238"/>
                    </a:lnTo>
                    <a:lnTo>
                      <a:pt x="13430" y="9239"/>
                    </a:lnTo>
                    <a:cubicBezTo>
                      <a:pt x="18193" y="3048"/>
                      <a:pt x="24194" y="0"/>
                      <a:pt x="31433" y="0"/>
                    </a:cubicBezTo>
                    <a:cubicBezTo>
                      <a:pt x="34576" y="0"/>
                      <a:pt x="37529" y="571"/>
                      <a:pt x="40196" y="1714"/>
                    </a:cubicBezTo>
                    <a:cubicBezTo>
                      <a:pt x="42863" y="2857"/>
                      <a:pt x="44863" y="4286"/>
                      <a:pt x="46196" y="6096"/>
                    </a:cubicBezTo>
                    <a:cubicBezTo>
                      <a:pt x="47530" y="7906"/>
                      <a:pt x="48482" y="9906"/>
                      <a:pt x="49054" y="12192"/>
                    </a:cubicBezTo>
                    <a:cubicBezTo>
                      <a:pt x="49625" y="14478"/>
                      <a:pt x="49816" y="17716"/>
                      <a:pt x="49816" y="21907"/>
                    </a:cubicBezTo>
                    <a:lnTo>
                      <a:pt x="49816" y="55817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1" name="Dowolny kształt: kształt 130">
                <a:extLst>
                  <a:ext uri="{FF2B5EF4-FFF2-40B4-BE49-F238E27FC236}">
                    <a16:creationId xmlns:a16="http://schemas.microsoft.com/office/drawing/2014/main" id="{041C4262-B796-E550-8009-4DCE2A0DCCE3}"/>
                  </a:ext>
                </a:extLst>
              </p:cNvPr>
              <p:cNvSpPr/>
              <p:nvPr/>
            </p:nvSpPr>
            <p:spPr>
              <a:xfrm>
                <a:off x="3838611" y="5437725"/>
                <a:ext cx="14382" cy="75247"/>
              </a:xfrm>
              <a:custGeom>
                <a:avLst/>
                <a:gdLst>
                  <a:gd name="connsiteX0" fmla="*/ 0 w 14382"/>
                  <a:gd name="connsiteY0" fmla="*/ 13335 h 75247"/>
                  <a:gd name="connsiteX1" fmla="*/ 0 w 14382"/>
                  <a:gd name="connsiteY1" fmla="*/ 0 h 75247"/>
                  <a:gd name="connsiteX2" fmla="*/ 14383 w 14382"/>
                  <a:gd name="connsiteY2" fmla="*/ 0 h 75247"/>
                  <a:gd name="connsiteX3" fmla="*/ 14383 w 14382"/>
                  <a:gd name="connsiteY3" fmla="*/ 13335 h 75247"/>
                  <a:gd name="connsiteX4" fmla="*/ 0 w 14382"/>
                  <a:gd name="connsiteY4" fmla="*/ 13335 h 75247"/>
                  <a:gd name="connsiteX5" fmla="*/ 0 w 14382"/>
                  <a:gd name="connsiteY5" fmla="*/ 75248 h 75247"/>
                  <a:gd name="connsiteX6" fmla="*/ 0 w 14382"/>
                  <a:gd name="connsiteY6" fmla="*/ 20765 h 75247"/>
                  <a:gd name="connsiteX7" fmla="*/ 14383 w 14382"/>
                  <a:gd name="connsiteY7" fmla="*/ 20765 h 75247"/>
                  <a:gd name="connsiteX8" fmla="*/ 14383 w 14382"/>
                  <a:gd name="connsiteY8" fmla="*/ 75248 h 75247"/>
                  <a:gd name="connsiteX9" fmla="*/ 0 w 14382"/>
                  <a:gd name="connsiteY9" fmla="*/ 75248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82" h="75247">
                    <a:moveTo>
                      <a:pt x="0" y="13335"/>
                    </a:moveTo>
                    <a:lnTo>
                      <a:pt x="0" y="0"/>
                    </a:lnTo>
                    <a:lnTo>
                      <a:pt x="14383" y="0"/>
                    </a:lnTo>
                    <a:lnTo>
                      <a:pt x="14383" y="13335"/>
                    </a:lnTo>
                    <a:lnTo>
                      <a:pt x="0" y="13335"/>
                    </a:lnTo>
                    <a:close/>
                    <a:moveTo>
                      <a:pt x="0" y="75248"/>
                    </a:moveTo>
                    <a:lnTo>
                      <a:pt x="0" y="20765"/>
                    </a:lnTo>
                    <a:lnTo>
                      <a:pt x="14383" y="20765"/>
                    </a:lnTo>
                    <a:lnTo>
                      <a:pt x="14383" y="75248"/>
                    </a:lnTo>
                    <a:lnTo>
                      <a:pt x="0" y="75248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2" name="Dowolny kształt: kształt 131">
                <a:extLst>
                  <a:ext uri="{FF2B5EF4-FFF2-40B4-BE49-F238E27FC236}">
                    <a16:creationId xmlns:a16="http://schemas.microsoft.com/office/drawing/2014/main" id="{19BFAC00-9376-8703-E9A7-43ED34442DC6}"/>
                  </a:ext>
                </a:extLst>
              </p:cNvPr>
              <p:cNvSpPr/>
              <p:nvPr/>
            </p:nvSpPr>
            <p:spPr>
              <a:xfrm>
                <a:off x="3864424" y="5457156"/>
                <a:ext cx="56292" cy="56864"/>
              </a:xfrm>
              <a:custGeom>
                <a:avLst/>
                <a:gdLst>
                  <a:gd name="connsiteX0" fmla="*/ 95 w 56292"/>
                  <a:gd name="connsiteY0" fmla="*/ 27718 h 56864"/>
                  <a:gd name="connsiteX1" fmla="*/ 3620 w 56292"/>
                  <a:gd name="connsiteY1" fmla="*/ 13811 h 56864"/>
                  <a:gd name="connsiteX2" fmla="*/ 13621 w 56292"/>
                  <a:gd name="connsiteY2" fmla="*/ 3524 h 56864"/>
                  <a:gd name="connsiteX3" fmla="*/ 28099 w 56292"/>
                  <a:gd name="connsiteY3" fmla="*/ 0 h 56864"/>
                  <a:gd name="connsiteX4" fmla="*/ 48387 w 56292"/>
                  <a:gd name="connsiteY4" fmla="*/ 8001 h 56864"/>
                  <a:gd name="connsiteX5" fmla="*/ 56293 w 56292"/>
                  <a:gd name="connsiteY5" fmla="*/ 28289 h 56864"/>
                  <a:gd name="connsiteX6" fmla="*/ 48292 w 56292"/>
                  <a:gd name="connsiteY6" fmla="*/ 48768 h 56864"/>
                  <a:gd name="connsiteX7" fmla="*/ 28194 w 56292"/>
                  <a:gd name="connsiteY7" fmla="*/ 56864 h 56864"/>
                  <a:gd name="connsiteX8" fmla="*/ 13906 w 56292"/>
                  <a:gd name="connsiteY8" fmla="*/ 53435 h 56864"/>
                  <a:gd name="connsiteX9" fmla="*/ 3524 w 56292"/>
                  <a:gd name="connsiteY9" fmla="*/ 43529 h 56864"/>
                  <a:gd name="connsiteX10" fmla="*/ 0 w 56292"/>
                  <a:gd name="connsiteY10" fmla="*/ 27622 h 56864"/>
                  <a:gd name="connsiteX11" fmla="*/ 14859 w 56292"/>
                  <a:gd name="connsiteY11" fmla="*/ 28480 h 56864"/>
                  <a:gd name="connsiteX12" fmla="*/ 18669 w 56292"/>
                  <a:gd name="connsiteY12" fmla="*/ 40862 h 56864"/>
                  <a:gd name="connsiteX13" fmla="*/ 28194 w 56292"/>
                  <a:gd name="connsiteY13" fmla="*/ 45148 h 56864"/>
                  <a:gd name="connsiteX14" fmla="*/ 37624 w 56292"/>
                  <a:gd name="connsiteY14" fmla="*/ 40862 h 56864"/>
                  <a:gd name="connsiteX15" fmla="*/ 41434 w 56292"/>
                  <a:gd name="connsiteY15" fmla="*/ 28384 h 56864"/>
                  <a:gd name="connsiteX16" fmla="*/ 37624 w 56292"/>
                  <a:gd name="connsiteY16" fmla="*/ 16097 h 56864"/>
                  <a:gd name="connsiteX17" fmla="*/ 28194 w 56292"/>
                  <a:gd name="connsiteY17" fmla="*/ 11811 h 56864"/>
                  <a:gd name="connsiteX18" fmla="*/ 18669 w 56292"/>
                  <a:gd name="connsiteY18" fmla="*/ 16097 h 56864"/>
                  <a:gd name="connsiteX19" fmla="*/ 14859 w 56292"/>
                  <a:gd name="connsiteY19" fmla="*/ 28480 h 5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292" h="56864">
                    <a:moveTo>
                      <a:pt x="95" y="27718"/>
                    </a:moveTo>
                    <a:cubicBezTo>
                      <a:pt x="95" y="22955"/>
                      <a:pt x="1238" y="18288"/>
                      <a:pt x="3620" y="13811"/>
                    </a:cubicBezTo>
                    <a:cubicBezTo>
                      <a:pt x="6001" y="9334"/>
                      <a:pt x="9334" y="5905"/>
                      <a:pt x="13621" y="3524"/>
                    </a:cubicBezTo>
                    <a:cubicBezTo>
                      <a:pt x="17907" y="1143"/>
                      <a:pt x="22765" y="0"/>
                      <a:pt x="28099" y="0"/>
                    </a:cubicBezTo>
                    <a:cubicBezTo>
                      <a:pt x="36386" y="0"/>
                      <a:pt x="43148" y="2667"/>
                      <a:pt x="48387" y="8001"/>
                    </a:cubicBezTo>
                    <a:cubicBezTo>
                      <a:pt x="53626" y="13335"/>
                      <a:pt x="56293" y="20098"/>
                      <a:pt x="56293" y="28289"/>
                    </a:cubicBezTo>
                    <a:cubicBezTo>
                      <a:pt x="56293" y="36481"/>
                      <a:pt x="53626" y="43339"/>
                      <a:pt x="48292" y="48768"/>
                    </a:cubicBezTo>
                    <a:cubicBezTo>
                      <a:pt x="42958" y="54197"/>
                      <a:pt x="36290" y="56864"/>
                      <a:pt x="28194" y="56864"/>
                    </a:cubicBezTo>
                    <a:cubicBezTo>
                      <a:pt x="23241" y="56864"/>
                      <a:pt x="18383" y="55721"/>
                      <a:pt x="13906" y="53435"/>
                    </a:cubicBezTo>
                    <a:cubicBezTo>
                      <a:pt x="9430" y="51149"/>
                      <a:pt x="5905" y="47911"/>
                      <a:pt x="3524" y="43529"/>
                    </a:cubicBezTo>
                    <a:cubicBezTo>
                      <a:pt x="1143" y="39148"/>
                      <a:pt x="0" y="33814"/>
                      <a:pt x="0" y="27622"/>
                    </a:cubicBezTo>
                    <a:close/>
                    <a:moveTo>
                      <a:pt x="14859" y="28480"/>
                    </a:moveTo>
                    <a:cubicBezTo>
                      <a:pt x="14859" y="33909"/>
                      <a:pt x="16097" y="38005"/>
                      <a:pt x="18669" y="40862"/>
                    </a:cubicBezTo>
                    <a:cubicBezTo>
                      <a:pt x="21241" y="43720"/>
                      <a:pt x="24384" y="45148"/>
                      <a:pt x="28194" y="45148"/>
                    </a:cubicBezTo>
                    <a:cubicBezTo>
                      <a:pt x="32004" y="45148"/>
                      <a:pt x="35147" y="43720"/>
                      <a:pt x="37624" y="40862"/>
                    </a:cubicBezTo>
                    <a:cubicBezTo>
                      <a:pt x="40100" y="38005"/>
                      <a:pt x="41434" y="33814"/>
                      <a:pt x="41434" y="28384"/>
                    </a:cubicBezTo>
                    <a:cubicBezTo>
                      <a:pt x="41434" y="22955"/>
                      <a:pt x="40196" y="18955"/>
                      <a:pt x="37624" y="16097"/>
                    </a:cubicBezTo>
                    <a:cubicBezTo>
                      <a:pt x="35052" y="13240"/>
                      <a:pt x="31909" y="11811"/>
                      <a:pt x="28194" y="11811"/>
                    </a:cubicBezTo>
                    <a:cubicBezTo>
                      <a:pt x="24479" y="11811"/>
                      <a:pt x="21241" y="13240"/>
                      <a:pt x="18669" y="16097"/>
                    </a:cubicBezTo>
                    <a:cubicBezTo>
                      <a:pt x="16097" y="18955"/>
                      <a:pt x="14859" y="23146"/>
                      <a:pt x="14859" y="28480"/>
                    </a:cubicBez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3" name="Dowolny kształt: kształt 132">
                <a:extLst>
                  <a:ext uri="{FF2B5EF4-FFF2-40B4-BE49-F238E27FC236}">
                    <a16:creationId xmlns:a16="http://schemas.microsoft.com/office/drawing/2014/main" id="{2CF24369-6485-60B0-FC10-E6EAFF2B072E}"/>
                  </a:ext>
                </a:extLst>
              </p:cNvPr>
              <p:cNvSpPr/>
              <p:nvPr/>
            </p:nvSpPr>
            <p:spPr>
              <a:xfrm>
                <a:off x="3931766" y="5457347"/>
                <a:ext cx="49815" cy="55816"/>
              </a:xfrm>
              <a:custGeom>
                <a:avLst/>
                <a:gdLst>
                  <a:gd name="connsiteX0" fmla="*/ 49816 w 49815"/>
                  <a:gd name="connsiteY0" fmla="*/ 55626 h 55816"/>
                  <a:gd name="connsiteX1" fmla="*/ 35433 w 49815"/>
                  <a:gd name="connsiteY1" fmla="*/ 55626 h 55816"/>
                  <a:gd name="connsiteX2" fmla="*/ 35433 w 49815"/>
                  <a:gd name="connsiteY2" fmla="*/ 27813 h 55816"/>
                  <a:gd name="connsiteX3" fmla="*/ 34480 w 49815"/>
                  <a:gd name="connsiteY3" fmla="*/ 16383 h 55816"/>
                  <a:gd name="connsiteX4" fmla="*/ 31432 w 49815"/>
                  <a:gd name="connsiteY4" fmla="*/ 12382 h 55816"/>
                  <a:gd name="connsiteX5" fmla="*/ 26384 w 49815"/>
                  <a:gd name="connsiteY5" fmla="*/ 10954 h 55816"/>
                  <a:gd name="connsiteX6" fmla="*/ 19621 w 49815"/>
                  <a:gd name="connsiteY6" fmla="*/ 13049 h 55816"/>
                  <a:gd name="connsiteX7" fmla="*/ 15526 w 49815"/>
                  <a:gd name="connsiteY7" fmla="*/ 18478 h 55816"/>
                  <a:gd name="connsiteX8" fmla="*/ 14383 w 49815"/>
                  <a:gd name="connsiteY8" fmla="*/ 31051 h 55816"/>
                  <a:gd name="connsiteX9" fmla="*/ 14383 w 49815"/>
                  <a:gd name="connsiteY9" fmla="*/ 55721 h 55816"/>
                  <a:gd name="connsiteX10" fmla="*/ 0 w 49815"/>
                  <a:gd name="connsiteY10" fmla="*/ 55721 h 55816"/>
                  <a:gd name="connsiteX11" fmla="*/ 0 w 49815"/>
                  <a:gd name="connsiteY11" fmla="*/ 1238 h 55816"/>
                  <a:gd name="connsiteX12" fmla="*/ 13430 w 49815"/>
                  <a:gd name="connsiteY12" fmla="*/ 1238 h 55816"/>
                  <a:gd name="connsiteX13" fmla="*/ 13430 w 49815"/>
                  <a:gd name="connsiteY13" fmla="*/ 9239 h 55816"/>
                  <a:gd name="connsiteX14" fmla="*/ 31432 w 49815"/>
                  <a:gd name="connsiteY14" fmla="*/ 0 h 55816"/>
                  <a:gd name="connsiteX15" fmla="*/ 40196 w 49815"/>
                  <a:gd name="connsiteY15" fmla="*/ 1714 h 55816"/>
                  <a:gd name="connsiteX16" fmla="*/ 46196 w 49815"/>
                  <a:gd name="connsiteY16" fmla="*/ 6096 h 55816"/>
                  <a:gd name="connsiteX17" fmla="*/ 49054 w 49815"/>
                  <a:gd name="connsiteY17" fmla="*/ 12192 h 55816"/>
                  <a:gd name="connsiteX18" fmla="*/ 49816 w 49815"/>
                  <a:gd name="connsiteY18" fmla="*/ 21907 h 55816"/>
                  <a:gd name="connsiteX19" fmla="*/ 49816 w 49815"/>
                  <a:gd name="connsiteY19" fmla="*/ 55817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815" h="55816">
                    <a:moveTo>
                      <a:pt x="49816" y="55626"/>
                    </a:moveTo>
                    <a:lnTo>
                      <a:pt x="35433" y="55626"/>
                    </a:lnTo>
                    <a:lnTo>
                      <a:pt x="35433" y="27813"/>
                    </a:lnTo>
                    <a:cubicBezTo>
                      <a:pt x="35433" y="21907"/>
                      <a:pt x="35147" y="18097"/>
                      <a:pt x="34480" y="16383"/>
                    </a:cubicBezTo>
                    <a:cubicBezTo>
                      <a:pt x="33814" y="14668"/>
                      <a:pt x="32861" y="13335"/>
                      <a:pt x="31432" y="12382"/>
                    </a:cubicBezTo>
                    <a:cubicBezTo>
                      <a:pt x="30004" y="11430"/>
                      <a:pt x="28384" y="10954"/>
                      <a:pt x="26384" y="10954"/>
                    </a:cubicBezTo>
                    <a:cubicBezTo>
                      <a:pt x="23908" y="10954"/>
                      <a:pt x="21622" y="11620"/>
                      <a:pt x="19621" y="13049"/>
                    </a:cubicBezTo>
                    <a:cubicBezTo>
                      <a:pt x="17621" y="14478"/>
                      <a:pt x="16288" y="16192"/>
                      <a:pt x="15526" y="18478"/>
                    </a:cubicBezTo>
                    <a:cubicBezTo>
                      <a:pt x="14764" y="20764"/>
                      <a:pt x="14383" y="24955"/>
                      <a:pt x="14383" y="31051"/>
                    </a:cubicBezTo>
                    <a:lnTo>
                      <a:pt x="14383" y="55721"/>
                    </a:lnTo>
                    <a:lnTo>
                      <a:pt x="0" y="55721"/>
                    </a:lnTo>
                    <a:lnTo>
                      <a:pt x="0" y="1238"/>
                    </a:lnTo>
                    <a:lnTo>
                      <a:pt x="13430" y="1238"/>
                    </a:lnTo>
                    <a:lnTo>
                      <a:pt x="13430" y="9239"/>
                    </a:lnTo>
                    <a:cubicBezTo>
                      <a:pt x="18192" y="3048"/>
                      <a:pt x="24193" y="0"/>
                      <a:pt x="31432" y="0"/>
                    </a:cubicBezTo>
                    <a:cubicBezTo>
                      <a:pt x="34576" y="0"/>
                      <a:pt x="37529" y="571"/>
                      <a:pt x="40196" y="1714"/>
                    </a:cubicBezTo>
                    <a:cubicBezTo>
                      <a:pt x="42863" y="2857"/>
                      <a:pt x="44863" y="4286"/>
                      <a:pt x="46196" y="6096"/>
                    </a:cubicBezTo>
                    <a:cubicBezTo>
                      <a:pt x="47530" y="7906"/>
                      <a:pt x="48482" y="9906"/>
                      <a:pt x="49054" y="12192"/>
                    </a:cubicBezTo>
                    <a:cubicBezTo>
                      <a:pt x="49625" y="14478"/>
                      <a:pt x="49816" y="17716"/>
                      <a:pt x="49816" y="21907"/>
                    </a:cubicBezTo>
                    <a:lnTo>
                      <a:pt x="49816" y="55817"/>
                    </a:lnTo>
                    <a:close/>
                  </a:path>
                </a:pathLst>
              </a:custGeom>
              <a:solidFill>
                <a:srgbClr val="253E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08C04AB-40A6-0031-B159-EAC9A522DFFF}"/>
              </a:ext>
            </a:extLst>
          </p:cNvPr>
          <p:cNvSpPr txBox="1"/>
          <p:nvPr/>
        </p:nvSpPr>
        <p:spPr>
          <a:xfrm>
            <a:off x="6674260" y="6587937"/>
            <a:ext cx="1031931" cy="18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590" spc="12" baseline="0" dirty="0">
                <a:ln/>
                <a:solidFill>
                  <a:srgbClr val="1B4793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WWW.SOUTHBALTIC.EU</a:t>
            </a:r>
          </a:p>
        </p:txBody>
      </p:sp>
    </p:spTree>
    <p:extLst>
      <p:ext uri="{BB962C8B-B14F-4D97-AF65-F5344CB8AC3E}">
        <p14:creationId xmlns:p14="http://schemas.microsoft.com/office/powerpoint/2010/main" val="37297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D937DF-EE24-27F4-01D4-45CB1FCE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E23EB9-250A-37F3-932C-C5558495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4B25ED-F6D6-C101-96C7-EAACAE059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FFB2-20B8-46FA-AA55-B37ACF184AAF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6D5629-EFD3-DE0B-7063-313E9C894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96B7A7-6945-4AEC-75C7-9E8955C7D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B567-FF19-4C4E-8E4F-D79E814AF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8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9C34B-97E0-9DF4-B00D-DB9E072BA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FFE2728-DB31-E23F-8CA8-84E815CD9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1"/>
            <a:ext cx="9144000" cy="224681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94E20E63-005E-24B3-0BAB-F35B9111052E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Grafika 11">
            <a:extLst>
              <a:ext uri="{FF2B5EF4-FFF2-40B4-BE49-F238E27FC236}">
                <a16:creationId xmlns:a16="http://schemas.microsoft.com/office/drawing/2014/main" id="{D17EDAD3-11E1-79C8-BAB1-8E7426657437}"/>
              </a:ext>
            </a:extLst>
          </p:cNvPr>
          <p:cNvSpPr txBox="1"/>
          <p:nvPr/>
        </p:nvSpPr>
        <p:spPr>
          <a:xfrm>
            <a:off x="849087" y="2473027"/>
            <a:ext cx="77941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0" dirty="0">
                <a:solidFill>
                  <a:srgbClr val="121512"/>
                </a:solidFill>
                <a:effectLst/>
              </a:rPr>
              <a:t>Uroczyste podpisanie </a:t>
            </a:r>
            <a:r>
              <a:rPr lang="pl-PL" sz="2400" b="1" dirty="0">
                <a:solidFill>
                  <a:srgbClr val="121512"/>
                </a:solidFill>
              </a:rPr>
              <a:t>u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mów </a:t>
            </a:r>
            <a:r>
              <a:rPr lang="pl-PL" sz="2400" b="1" dirty="0">
                <a:solidFill>
                  <a:srgbClr val="121512"/>
                </a:solidFill>
              </a:rPr>
              <a:t>o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 dofinansowanie </a:t>
            </a:r>
            <a:r>
              <a:rPr lang="pl-PL" sz="2400" b="1" dirty="0">
                <a:solidFill>
                  <a:srgbClr val="121512"/>
                </a:solidFill>
              </a:rPr>
              <a:t>p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rojektów</a:t>
            </a:r>
            <a:r>
              <a:rPr lang="pl-PL" sz="2400" b="1" dirty="0">
                <a:solidFill>
                  <a:srgbClr val="121512"/>
                </a:solidFill>
              </a:rPr>
              <a:t> 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w ramach programu </a:t>
            </a:r>
          </a:p>
          <a:p>
            <a:pPr algn="ctr"/>
            <a:r>
              <a:rPr lang="pl-PL" sz="2400" b="1" i="0" dirty="0">
                <a:solidFill>
                  <a:srgbClr val="121512"/>
                </a:solidFill>
                <a:effectLst/>
              </a:rPr>
              <a:t>Interreg Południowy Bałtyk 2021-2027</a:t>
            </a:r>
          </a:p>
          <a:p>
            <a:pPr algn="l"/>
            <a:endParaRPr lang="pl-PL" sz="240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dirty="0">
              <a:solidFill>
                <a:srgbClr val="121512"/>
              </a:solidFill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dirty="0">
              <a:solidFill>
                <a:srgbClr val="121512"/>
              </a:solidFill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dirty="0">
              <a:solidFill>
                <a:srgbClr val="121512"/>
              </a:solidFill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ctr"/>
            <a:r>
              <a:rPr lang="pl-PL" sz="2000" b="1" dirty="0">
                <a:solidFill>
                  <a:srgbClr val="222222"/>
                </a:solidFill>
              </a:rPr>
              <a:t>Urząd Marszałkowski Województwa Pomorskiego</a:t>
            </a:r>
            <a:br>
              <a:rPr lang="pl-PL" sz="2000" b="1" dirty="0"/>
            </a:br>
            <a:r>
              <a:rPr lang="pl-PL" sz="2000" b="1" dirty="0">
                <a:solidFill>
                  <a:srgbClr val="222222"/>
                </a:solidFill>
              </a:rPr>
              <a:t>Sala Herbowa</a:t>
            </a:r>
            <a:r>
              <a:rPr lang="pl-PL" sz="2000" b="1" dirty="0">
                <a:solidFill>
                  <a:srgbClr val="121512"/>
                </a:solidFill>
              </a:rPr>
              <a:t>, </a:t>
            </a:r>
            <a:r>
              <a:rPr lang="pl-PL" sz="2000" b="1" i="0" dirty="0">
                <a:solidFill>
                  <a:srgbClr val="121512"/>
                </a:solidFill>
                <a:effectLst/>
              </a:rPr>
              <a:t>24 marca 2025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4B19D3C-07F0-45E4-B4BF-9B4021E77F28}"/>
              </a:ext>
            </a:extLst>
          </p:cNvPr>
          <p:cNvGrpSpPr/>
          <p:nvPr/>
        </p:nvGrpSpPr>
        <p:grpSpPr>
          <a:xfrm>
            <a:off x="580801" y="3965699"/>
            <a:ext cx="7842128" cy="805364"/>
            <a:chOff x="452785" y="3965699"/>
            <a:chExt cx="7842128" cy="805364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7AA1060B-ECC8-60E6-51AA-17DC4853E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85" y="4093015"/>
              <a:ext cx="1693234" cy="55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raz 11" descr="Obraz zawierający tekst, Czcionka, logo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A34B220E-A339-EFE0-C226-5D4D40E98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965699"/>
              <a:ext cx="2032867" cy="805364"/>
            </a:xfrm>
            <a:prstGeom prst="rect">
              <a:avLst/>
            </a:prstGeom>
          </p:spPr>
        </p:pic>
        <p:pic>
          <p:nvPicPr>
            <p:cNvPr id="14" name="Obraz 13" descr="Obraz zawierający tekst, zrzut ekranu, Czcionka, Jaskrawoniebieski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4389E1FD-3A83-01BE-56E5-92894303D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513" y="4093015"/>
              <a:ext cx="1765278" cy="555103"/>
            </a:xfrm>
            <a:prstGeom prst="rect">
              <a:avLst/>
            </a:prstGeom>
          </p:spPr>
        </p:pic>
        <p:pic>
          <p:nvPicPr>
            <p:cNvPr id="5" name="Obraz 4" descr="Obraz zawierający tekst, symbol, herb, godło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F82E8D55-1C10-E68A-816E-65C96B1B6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206" y="4093015"/>
              <a:ext cx="1280707" cy="550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02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5639B-629E-4830-AEE3-5FF4F749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CE059A7B-C5AC-889C-08EF-F06B547AB40E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F60AA3-426F-203D-8A12-4B395C4B2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75" y="5298876"/>
            <a:ext cx="2754637" cy="8687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6EC01B1-20B3-423B-CCF1-672D8065177F}"/>
              </a:ext>
            </a:extLst>
          </p:cNvPr>
          <p:cNvSpPr txBox="1"/>
          <p:nvPr/>
        </p:nvSpPr>
        <p:spPr>
          <a:xfrm>
            <a:off x="614787" y="1704697"/>
            <a:ext cx="791442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Rezultaty: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tworzenie regionalnych partnerstw na rzecz rozwoju turystyki konnej   </a:t>
            </a:r>
            <a:br>
              <a:rPr lang="pl-PL" dirty="0"/>
            </a:br>
            <a:r>
              <a:rPr lang="pl-PL" dirty="0"/>
              <a:t>testowanie nowych szlaków konnych </a:t>
            </a:r>
          </a:p>
          <a:p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promowanie regionu jako destynacji turystyki konnej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uruchomienie wspólnej kampanii marketingowej mającej na celu zmianę „ekskluzywnego” wizerunku jeździectwa</a:t>
            </a:r>
          </a:p>
          <a:p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promowanie obszaru projektowego jako „miejsca turystyki konnej dla   każdego” (turystyka </a:t>
            </a:r>
            <a:r>
              <a:rPr lang="pl-PL" dirty="0" err="1"/>
              <a:t>inkluzywna</a:t>
            </a:r>
            <a:r>
              <a:rPr lang="pl-PL" dirty="0"/>
              <a:t>)</a:t>
            </a:r>
          </a:p>
          <a:p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opracowanie innowacyjnych rozwiązań cyfrowych służących prezentacji oferty turystyki konnej</a:t>
            </a:r>
            <a:endParaRPr lang="pl-PL" b="0" dirty="0">
              <a:highlight>
                <a:srgbClr val="FFFF00"/>
              </a:highlight>
            </a:endParaRPr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6D8F3A57-4603-1363-3CC1-C29BF984619D}"/>
              </a:ext>
            </a:extLst>
          </p:cNvPr>
          <p:cNvSpPr txBox="1">
            <a:spLocks/>
          </p:cNvSpPr>
          <p:nvPr/>
        </p:nvSpPr>
        <p:spPr>
          <a:xfrm>
            <a:off x="5388641" y="4811248"/>
            <a:ext cx="3424212" cy="48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l-PL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b="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18" name="Obraz 17" descr="Obraz zawierający tekst, zrzut ekranu, Czcionka, Jaskrawoniebieski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0E4CF75-A73A-C03C-FB6D-9E232EE721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7" y="5435600"/>
            <a:ext cx="2754637" cy="1219200"/>
          </a:xfrm>
          <a:prstGeom prst="rect">
            <a:avLst/>
          </a:prstGeom>
        </p:spPr>
      </p:pic>
      <p:sp>
        <p:nvSpPr>
          <p:cNvPr id="8" name="Grafika 11">
            <a:extLst>
              <a:ext uri="{FF2B5EF4-FFF2-40B4-BE49-F238E27FC236}">
                <a16:creationId xmlns:a16="http://schemas.microsoft.com/office/drawing/2014/main" id="{3B46A142-AB0E-CF46-E77B-00FFB2DCA640}"/>
              </a:ext>
            </a:extLst>
          </p:cNvPr>
          <p:cNvSpPr txBox="1"/>
          <p:nvPr/>
        </p:nvSpPr>
        <p:spPr>
          <a:xfrm>
            <a:off x="853942" y="944688"/>
            <a:ext cx="763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>
                <a:solidFill>
                  <a:srgbClr val="DA5C57"/>
                </a:solidFill>
              </a:rPr>
              <a:t>Horse</a:t>
            </a:r>
            <a:r>
              <a:rPr lang="pl-PL" sz="4000" b="1" dirty="0">
                <a:solidFill>
                  <a:srgbClr val="DA5C57"/>
                </a:solidFill>
              </a:rPr>
              <a:t> </a:t>
            </a:r>
            <a:r>
              <a:rPr lang="pl-PL" sz="4000" b="1" dirty="0" err="1">
                <a:solidFill>
                  <a:srgbClr val="DA5C57"/>
                </a:solidFill>
              </a:rPr>
              <a:t>Tourism</a:t>
            </a:r>
            <a:r>
              <a:rPr lang="pl-PL" sz="4000" b="1" dirty="0">
                <a:solidFill>
                  <a:srgbClr val="DA5C57"/>
                </a:solidFill>
              </a:rPr>
              <a:t> for </a:t>
            </a:r>
            <a:r>
              <a:rPr lang="pl-PL" sz="4000" b="1" dirty="0" err="1">
                <a:solidFill>
                  <a:srgbClr val="DA5C57"/>
                </a:solidFill>
              </a:rPr>
              <a:t>Everyone</a:t>
            </a:r>
            <a:endParaRPr lang="pl-PL" sz="4000" b="1" i="0" dirty="0">
              <a:solidFill>
                <a:srgbClr val="DA5C5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50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2E6E-3824-8B05-4383-557104494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D93F990-A7C8-5A09-732E-9509DFD99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1"/>
            <a:ext cx="9144000" cy="224681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9F0D445B-1F8F-C5B1-FD02-142688E39178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Grafika 11">
            <a:extLst>
              <a:ext uri="{FF2B5EF4-FFF2-40B4-BE49-F238E27FC236}">
                <a16:creationId xmlns:a16="http://schemas.microsoft.com/office/drawing/2014/main" id="{1F66C81D-05C8-EB6E-0AB7-08EF29CFEFF9}"/>
              </a:ext>
            </a:extLst>
          </p:cNvPr>
          <p:cNvSpPr txBox="1"/>
          <p:nvPr/>
        </p:nvSpPr>
        <p:spPr>
          <a:xfrm>
            <a:off x="849087" y="2473027"/>
            <a:ext cx="77941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0" dirty="0">
                <a:solidFill>
                  <a:srgbClr val="121512"/>
                </a:solidFill>
                <a:effectLst/>
              </a:rPr>
              <a:t>Uroczyste podpisanie </a:t>
            </a:r>
            <a:r>
              <a:rPr lang="pl-PL" sz="2400" b="1" dirty="0">
                <a:solidFill>
                  <a:srgbClr val="121512"/>
                </a:solidFill>
              </a:rPr>
              <a:t>u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mów </a:t>
            </a:r>
            <a:r>
              <a:rPr lang="pl-PL" sz="2400" b="1" dirty="0">
                <a:solidFill>
                  <a:srgbClr val="121512"/>
                </a:solidFill>
              </a:rPr>
              <a:t>o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 dofinansowanie </a:t>
            </a:r>
            <a:r>
              <a:rPr lang="pl-PL" sz="2400" b="1" dirty="0">
                <a:solidFill>
                  <a:srgbClr val="121512"/>
                </a:solidFill>
              </a:rPr>
              <a:t>p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rojektów</a:t>
            </a:r>
            <a:r>
              <a:rPr lang="pl-PL" sz="2400" b="1" dirty="0">
                <a:solidFill>
                  <a:srgbClr val="121512"/>
                </a:solidFill>
              </a:rPr>
              <a:t> 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w ramach programu </a:t>
            </a:r>
          </a:p>
          <a:p>
            <a:pPr algn="ctr"/>
            <a:r>
              <a:rPr lang="pl-PL" sz="2400" b="1" i="0" dirty="0">
                <a:solidFill>
                  <a:srgbClr val="121512"/>
                </a:solidFill>
                <a:effectLst/>
              </a:rPr>
              <a:t>Interreg Południowy Bałtyk 2021-2027</a:t>
            </a:r>
          </a:p>
          <a:p>
            <a:pPr algn="l"/>
            <a:endParaRPr lang="pl-PL" sz="240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dirty="0">
              <a:solidFill>
                <a:srgbClr val="121512"/>
              </a:solidFill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dirty="0">
              <a:solidFill>
                <a:srgbClr val="121512"/>
              </a:solidFill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dirty="0">
              <a:solidFill>
                <a:srgbClr val="121512"/>
              </a:solidFill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ctr"/>
            <a:r>
              <a:rPr lang="pl-PL" sz="2000" b="1" dirty="0">
                <a:solidFill>
                  <a:srgbClr val="222222"/>
                </a:solidFill>
              </a:rPr>
              <a:t>Urząd Marszałkowski Województwa Pomorskiego</a:t>
            </a:r>
            <a:br>
              <a:rPr lang="pl-PL" sz="2000" b="1" dirty="0"/>
            </a:br>
            <a:r>
              <a:rPr lang="pl-PL" sz="2000" b="1" dirty="0">
                <a:solidFill>
                  <a:srgbClr val="222222"/>
                </a:solidFill>
              </a:rPr>
              <a:t>Sala Herbowa</a:t>
            </a:r>
            <a:r>
              <a:rPr lang="pl-PL" sz="2000" b="1" dirty="0">
                <a:solidFill>
                  <a:srgbClr val="121512"/>
                </a:solidFill>
              </a:rPr>
              <a:t>, </a:t>
            </a:r>
            <a:r>
              <a:rPr lang="pl-PL" sz="2000" b="1" i="0" dirty="0">
                <a:solidFill>
                  <a:srgbClr val="121512"/>
                </a:solidFill>
                <a:effectLst/>
              </a:rPr>
              <a:t>24 marca 2025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2F117DFB-B377-1035-C6B2-FC992F2C2B8F}"/>
              </a:ext>
            </a:extLst>
          </p:cNvPr>
          <p:cNvGrpSpPr/>
          <p:nvPr/>
        </p:nvGrpSpPr>
        <p:grpSpPr>
          <a:xfrm>
            <a:off x="580801" y="3965699"/>
            <a:ext cx="7842128" cy="805364"/>
            <a:chOff x="452785" y="3965699"/>
            <a:chExt cx="7842128" cy="805364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765AC91C-18DD-F77C-71CD-E484CC5B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85" y="4093015"/>
              <a:ext cx="1693234" cy="55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raz 11" descr="Obraz zawierający tekst, Czcionka, logo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FC2BB118-2D94-E5DD-AE71-73CCB787B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965699"/>
              <a:ext cx="2032867" cy="805364"/>
            </a:xfrm>
            <a:prstGeom prst="rect">
              <a:avLst/>
            </a:prstGeom>
          </p:spPr>
        </p:pic>
        <p:pic>
          <p:nvPicPr>
            <p:cNvPr id="14" name="Obraz 13" descr="Obraz zawierający tekst, zrzut ekranu, Czcionka, Jaskrawoniebieski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F203F8A8-D800-C20E-C086-B01B378F0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513" y="4093015"/>
              <a:ext cx="1765278" cy="555103"/>
            </a:xfrm>
            <a:prstGeom prst="rect">
              <a:avLst/>
            </a:prstGeom>
          </p:spPr>
        </p:pic>
        <p:pic>
          <p:nvPicPr>
            <p:cNvPr id="5" name="Obraz 4" descr="Obraz zawierający tekst, symbol, herb, godło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413B158D-3453-2F5C-3379-7C79AD49D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206" y="4093015"/>
              <a:ext cx="1280707" cy="550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26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5639B-629E-4830-AEE3-5FF4F749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D33CF81-6CCD-D57C-9C1F-DDD688376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4681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E059A7B-C5AC-889C-08EF-F06B547AB40E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F60AA3-426F-203D-8A12-4B395C4B2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75" y="5298876"/>
            <a:ext cx="2754637" cy="868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6D8F3A57-4603-1363-3CC1-C29BF984619D}"/>
              </a:ext>
            </a:extLst>
          </p:cNvPr>
          <p:cNvSpPr txBox="1">
            <a:spLocks/>
          </p:cNvSpPr>
          <p:nvPr/>
        </p:nvSpPr>
        <p:spPr>
          <a:xfrm>
            <a:off x="5388641" y="4811248"/>
            <a:ext cx="3424212" cy="48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l-PL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b="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CCA6EFED-BE15-ACC5-AC5C-0A87A161C3D2}"/>
              </a:ext>
            </a:extLst>
          </p:cNvPr>
          <p:cNvSpPr txBox="1">
            <a:spLocks/>
          </p:cNvSpPr>
          <p:nvPr/>
        </p:nvSpPr>
        <p:spPr>
          <a:xfrm>
            <a:off x="844061" y="3442916"/>
            <a:ext cx="7798777" cy="179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l-PL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400" b="0" dirty="0">
                <a:solidFill>
                  <a:schemeClr val="tx1"/>
                </a:solidFill>
                <a:latin typeface="+mn-lt"/>
              </a:rPr>
              <a:t>Wartość projektu: 2 134 730  EUR </a:t>
            </a:r>
          </a:p>
          <a:p>
            <a:pPr algn="ctr">
              <a:lnSpc>
                <a:spcPct val="150000"/>
              </a:lnSpc>
            </a:pPr>
            <a:r>
              <a:rPr lang="pl-PL" sz="1400" b="0" dirty="0">
                <a:solidFill>
                  <a:schemeClr val="tx1"/>
                </a:solidFill>
                <a:latin typeface="+mn-lt"/>
              </a:rPr>
              <a:t>Dofinansowanie z EFRR: 1 707 784 EUR</a:t>
            </a:r>
          </a:p>
          <a:p>
            <a:pPr algn="ctr">
              <a:lnSpc>
                <a:spcPct val="150000"/>
              </a:lnSpc>
            </a:pPr>
            <a:r>
              <a:rPr lang="pl-PL" sz="1400" b="0" dirty="0">
                <a:solidFill>
                  <a:schemeClr val="tx1"/>
                </a:solidFill>
                <a:latin typeface="+mn-lt"/>
              </a:rPr>
              <a:t>Termin realizacji: 01.01.2025 – 31.12.2027</a:t>
            </a:r>
          </a:p>
          <a:p>
            <a:pPr algn="ctr">
              <a:lnSpc>
                <a:spcPct val="150000"/>
              </a:lnSpc>
            </a:pPr>
            <a:r>
              <a:rPr lang="pl-PL" sz="1200" dirty="0">
                <a:solidFill>
                  <a:schemeClr val="tx1"/>
                </a:solidFill>
                <a:latin typeface="+mn-lt"/>
              </a:rPr>
              <a:t>LIDER PROJEKTU: Stowarzyszenie Polskich Regionów Korytarza Transportowego Bałtyk – Adriatyk</a:t>
            </a:r>
            <a:endParaRPr lang="pl-PL" sz="105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l-PL" sz="1200" b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2340905"/>
            <a:ext cx="908245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9ACA3C"/>
                </a:solidFill>
              </a:rPr>
              <a:t>Decarbonization of Maritime Sector and its Impact on Green Energy Transition</a:t>
            </a:r>
            <a:endParaRPr lang="pl-PL" b="1" dirty="0">
              <a:solidFill>
                <a:srgbClr val="9ACA3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800" b="1" dirty="0" err="1">
                <a:solidFill>
                  <a:srgbClr val="9ACA3C"/>
                </a:solidFill>
              </a:rPr>
              <a:t>DeCoInter</a:t>
            </a:r>
            <a:endParaRPr lang="pl-PL" b="1" dirty="0">
              <a:solidFill>
                <a:srgbClr val="9ACA3C"/>
              </a:solidFill>
            </a:endParaRPr>
          </a:p>
        </p:txBody>
      </p:sp>
      <p:pic>
        <p:nvPicPr>
          <p:cNvPr id="11" name="Obraz 9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5897770-193E-4638-5967-3334DCBF9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9" y="5359275"/>
            <a:ext cx="2924180" cy="1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9C34B-97E0-9DF4-B00D-DB9E072BA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94E20E63-005E-24B3-0BAB-F35B9111052E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BCC3601-95E7-493B-A1C8-93FF832676D5}"/>
              </a:ext>
            </a:extLst>
          </p:cNvPr>
          <p:cNvSpPr txBox="1"/>
          <p:nvPr/>
        </p:nvSpPr>
        <p:spPr>
          <a:xfrm>
            <a:off x="651448" y="1791398"/>
            <a:ext cx="322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Partnerzy Projektu: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BCC3601-95E7-493B-A1C8-93FF832676D5}"/>
              </a:ext>
            </a:extLst>
          </p:cNvPr>
          <p:cNvSpPr txBox="1"/>
          <p:nvPr/>
        </p:nvSpPr>
        <p:spPr>
          <a:xfrm>
            <a:off x="4642339" y="1820705"/>
            <a:ext cx="41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Partnerzy Stowarzyszeni Projektu: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42899" y="2286001"/>
            <a:ext cx="3921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500" dirty="0"/>
              <a:t>Zarząd Morskich Portów Szczecin Świnoujście S.A - </a:t>
            </a:r>
            <a:r>
              <a:rPr lang="pl-PL" sz="1500" b="1" dirty="0">
                <a:solidFill>
                  <a:srgbClr val="9ACA3C"/>
                </a:solidFill>
              </a:rPr>
              <a:t>Polska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Port Morski </a:t>
            </a:r>
            <a:r>
              <a:rPr lang="pl-PL" sz="1500" dirty="0" err="1"/>
              <a:t>Roenne</a:t>
            </a:r>
            <a:r>
              <a:rPr lang="pl-PL" sz="1500" dirty="0"/>
              <a:t> - </a:t>
            </a:r>
            <a:r>
              <a:rPr lang="pl-PL" sz="1500" b="1" dirty="0">
                <a:solidFill>
                  <a:srgbClr val="9ACA3C"/>
                </a:solidFill>
              </a:rPr>
              <a:t>Dania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Port Morski Kłajpeda - </a:t>
            </a:r>
            <a:r>
              <a:rPr lang="pl-PL" sz="1500" b="1" dirty="0">
                <a:solidFill>
                  <a:srgbClr val="9ACA3C"/>
                </a:solidFill>
              </a:rPr>
              <a:t>Litwa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Uniwersytet Morski w Gdyni - </a:t>
            </a:r>
            <a:r>
              <a:rPr lang="pl-PL" sz="1500" b="1" dirty="0">
                <a:solidFill>
                  <a:srgbClr val="9ACA3C"/>
                </a:solidFill>
              </a:rPr>
              <a:t>Polska</a:t>
            </a:r>
            <a:endParaRPr lang="pl-PL" sz="1500" dirty="0">
              <a:solidFill>
                <a:srgbClr val="9ACA3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Fundacja </a:t>
            </a:r>
            <a:r>
              <a:rPr lang="pl-PL" sz="1500" dirty="0" err="1"/>
              <a:t>Motus</a:t>
            </a:r>
            <a:r>
              <a:rPr lang="pl-PL" sz="1500" dirty="0"/>
              <a:t> - </a:t>
            </a:r>
            <a:r>
              <a:rPr lang="pl-PL" sz="1500" b="1" dirty="0">
                <a:solidFill>
                  <a:srgbClr val="9ACA3C"/>
                </a:solidFill>
              </a:rPr>
              <a:t>Polska</a:t>
            </a:r>
            <a:endParaRPr lang="pl-PL" sz="1500" dirty="0">
              <a:solidFill>
                <a:srgbClr val="9ACA3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Park Naukowo-Technologiczny w Kłajpedzie - </a:t>
            </a:r>
            <a:r>
              <a:rPr lang="pl-PL" sz="1500" b="1" dirty="0">
                <a:solidFill>
                  <a:srgbClr val="9ACA3C"/>
                </a:solidFill>
              </a:rPr>
              <a:t>Litwa</a:t>
            </a:r>
            <a:endParaRPr lang="pl-PL" sz="1500" dirty="0">
              <a:solidFill>
                <a:srgbClr val="9ACA3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CPL Competence in Ports and Logistics GmbH</a:t>
            </a:r>
            <a:r>
              <a:rPr lang="pl-PL" sz="1500" dirty="0"/>
              <a:t> - </a:t>
            </a:r>
            <a:r>
              <a:rPr lang="pl-PL" sz="1500" b="1" dirty="0">
                <a:solidFill>
                  <a:srgbClr val="9ACA3C"/>
                </a:solidFill>
              </a:rPr>
              <a:t>Niemcy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Instytut Technologiczny Blekinge - </a:t>
            </a:r>
            <a:r>
              <a:rPr lang="pl-PL" sz="1500" b="1" dirty="0">
                <a:solidFill>
                  <a:srgbClr val="9ACA3C"/>
                </a:solidFill>
              </a:rPr>
              <a:t>Szwecja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36476" y="2288932"/>
            <a:ext cx="3921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500" dirty="0"/>
              <a:t>Wyższa Szkoła Administracji i Biznesu im. </a:t>
            </a:r>
            <a:r>
              <a:rPr lang="pl-PL" sz="1500" dirty="0" err="1"/>
              <a:t>E.Kwiatkowskiego</a:t>
            </a:r>
            <a:r>
              <a:rPr lang="pl-PL" sz="1500" dirty="0"/>
              <a:t>- </a:t>
            </a:r>
            <a:r>
              <a:rPr lang="pl-PL" sz="1500" b="1" dirty="0">
                <a:solidFill>
                  <a:srgbClr val="9ACA3C"/>
                </a:solidFill>
              </a:rPr>
              <a:t>Polska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Krajowa Izba Gospodarki Morskiej - </a:t>
            </a:r>
            <a:r>
              <a:rPr lang="pl-PL" sz="1500" b="1" dirty="0">
                <a:solidFill>
                  <a:srgbClr val="9ACA3C"/>
                </a:solidFill>
              </a:rPr>
              <a:t>Polska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Litewski Klaster Morski - </a:t>
            </a:r>
            <a:r>
              <a:rPr lang="pl-PL" sz="1500" b="1" dirty="0">
                <a:solidFill>
                  <a:srgbClr val="9ACA3C"/>
                </a:solidFill>
              </a:rPr>
              <a:t>Litwa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Organizacja Portów Bałtyckich (BPO)– </a:t>
            </a:r>
            <a:r>
              <a:rPr lang="pl-PL" sz="1500" b="1" dirty="0">
                <a:solidFill>
                  <a:srgbClr val="9ACA3C"/>
                </a:solidFill>
              </a:rPr>
              <a:t>Estonia</a:t>
            </a:r>
            <a:r>
              <a:rPr lang="pl-PL" sz="1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/>
              <a:t>Polski Rejestr Statków - </a:t>
            </a:r>
            <a:r>
              <a:rPr lang="pl-PL" sz="1500" b="1" dirty="0">
                <a:solidFill>
                  <a:srgbClr val="9ACA3C"/>
                </a:solidFill>
              </a:rPr>
              <a:t>Polska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170500" y="1037492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err="1">
                <a:solidFill>
                  <a:srgbClr val="9ACA3C"/>
                </a:solidFill>
              </a:rPr>
              <a:t>DeCoInter</a:t>
            </a:r>
            <a:endParaRPr lang="pl-PL" sz="4000" b="1" dirty="0">
              <a:solidFill>
                <a:srgbClr val="9ACA3C"/>
              </a:solidFill>
            </a:endParaRPr>
          </a:p>
        </p:txBody>
      </p:sp>
      <p:pic>
        <p:nvPicPr>
          <p:cNvPr id="14" name="Obraz 9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5897770-193E-4638-5967-3334DCBF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8" y="5358872"/>
            <a:ext cx="2924180" cy="138850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AF60AA3-426F-203D-8A12-4B395C4B2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75" y="5298876"/>
            <a:ext cx="2754637" cy="868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2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9C34B-97E0-9DF4-B00D-DB9E072BA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94E20E63-005E-24B3-0BAB-F35B9111052E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185306" y="1046257"/>
            <a:ext cx="2776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err="1">
                <a:solidFill>
                  <a:srgbClr val="9ACA3C"/>
                </a:solidFill>
              </a:rPr>
              <a:t>DeCoInter</a:t>
            </a:r>
            <a:endParaRPr lang="pl-PL" sz="4000" b="1" dirty="0">
              <a:solidFill>
                <a:srgbClr val="9ACA3C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4784" y="1688122"/>
            <a:ext cx="78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Cel projektu: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30822" y="2353969"/>
            <a:ext cx="84054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Wspieranie transformacji energetycznej regionów oraz portów morskich Południowego Bałtyku poprzez wdrażanie niebieskiej energii odnawialnej i udostępnianie ekologicznych paliw w sektorze morskim za pomocą odpowiednich narzędzi i strategii uzupełnionych działaniami w zakresie edukacji, współpracy i promocji.</a:t>
            </a:r>
          </a:p>
        </p:txBody>
      </p:sp>
      <p:pic>
        <p:nvPicPr>
          <p:cNvPr id="11" name="Obraz 9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5897770-193E-4638-5967-3334DCBF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7" y="5358871"/>
            <a:ext cx="2924180" cy="138850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AF60AA3-426F-203D-8A12-4B395C4B2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75" y="5298876"/>
            <a:ext cx="2754637" cy="868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01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9C34B-97E0-9DF4-B00D-DB9E072BA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94E20E63-005E-24B3-0BAB-F35B9111052E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185306" y="1046257"/>
            <a:ext cx="2776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err="1">
                <a:solidFill>
                  <a:srgbClr val="9ACA3C"/>
                </a:solidFill>
              </a:rPr>
              <a:t>DeCoInter</a:t>
            </a:r>
            <a:endParaRPr lang="pl-PL" sz="4000" b="1" dirty="0">
              <a:solidFill>
                <a:srgbClr val="9ACA3C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6330" y="1679330"/>
            <a:ext cx="78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Rezultaty projektu:</a:t>
            </a:r>
          </a:p>
        </p:txBody>
      </p:sp>
      <p:sp>
        <p:nvSpPr>
          <p:cNvPr id="8" name="Prostokąt 7"/>
          <p:cNvSpPr/>
          <p:nvPr/>
        </p:nvSpPr>
        <p:spPr>
          <a:xfrm>
            <a:off x="571503" y="2098145"/>
            <a:ext cx="8502160" cy="306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NARZĘDZIA I STRATEGIE DLA PORTÓW MORSKICH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Cyfrowe narzędzie do mapowania i ustalania priorytetów transformacji energetycznej.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Metodologia kompleksowej strategii transformacji energetycznej.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analityczny dla łańcucha wartości zielonych paliw.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WIEDZA, WSPÓŁPRACA I PROMOCJA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Promocja zielonych paliw alternatywnych i energii odnawialnej w sektorze morskim.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Utworzenie Regionalnego Klastra Transformacji Energetycznej Portów Morskich (RCSET).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edukacyjny i program szkoleniowy w ramach dwóch dedykowanych seminariów dla studentów i interesariuszy portów morskich.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Wiedza zdobyta i rozpowszechniona poprzez seminaria, wizyty studyjne i artykuły naukowe</a:t>
            </a:r>
          </a:p>
        </p:txBody>
      </p:sp>
      <p:pic>
        <p:nvPicPr>
          <p:cNvPr id="10" name="Obraz 9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5897770-193E-4638-5967-3334DCBF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8" y="5367261"/>
            <a:ext cx="2924180" cy="138850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AF60AA3-426F-203D-8A12-4B395C4B2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75" y="5298876"/>
            <a:ext cx="2754637" cy="868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56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D35F0-27F2-AF4E-DDB9-6CA9E57C0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6930AC45-64C7-8B24-06F5-4E4155F12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1"/>
            <a:ext cx="9144000" cy="224681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80CB7A56-025A-9631-C51F-8ADED51D703D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Grafika 11">
            <a:extLst>
              <a:ext uri="{FF2B5EF4-FFF2-40B4-BE49-F238E27FC236}">
                <a16:creationId xmlns:a16="http://schemas.microsoft.com/office/drawing/2014/main" id="{07A46603-D99D-FE9C-3D4A-30466CBAEEC4}"/>
              </a:ext>
            </a:extLst>
          </p:cNvPr>
          <p:cNvSpPr txBox="1"/>
          <p:nvPr/>
        </p:nvSpPr>
        <p:spPr>
          <a:xfrm>
            <a:off x="849087" y="2473027"/>
            <a:ext cx="77941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0" dirty="0">
                <a:solidFill>
                  <a:srgbClr val="121512"/>
                </a:solidFill>
                <a:effectLst/>
              </a:rPr>
              <a:t>Uroczyste podpisanie </a:t>
            </a:r>
            <a:r>
              <a:rPr lang="pl-PL" sz="2400" b="1" dirty="0">
                <a:solidFill>
                  <a:srgbClr val="121512"/>
                </a:solidFill>
              </a:rPr>
              <a:t>u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mów </a:t>
            </a:r>
            <a:r>
              <a:rPr lang="pl-PL" sz="2400" b="1" dirty="0">
                <a:solidFill>
                  <a:srgbClr val="121512"/>
                </a:solidFill>
              </a:rPr>
              <a:t>o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 dofinansowanie </a:t>
            </a:r>
            <a:r>
              <a:rPr lang="pl-PL" sz="2400" b="1" dirty="0">
                <a:solidFill>
                  <a:srgbClr val="121512"/>
                </a:solidFill>
              </a:rPr>
              <a:t>p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rojektów</a:t>
            </a:r>
            <a:r>
              <a:rPr lang="pl-PL" sz="2400" b="1" dirty="0">
                <a:solidFill>
                  <a:srgbClr val="121512"/>
                </a:solidFill>
              </a:rPr>
              <a:t> </a:t>
            </a:r>
            <a:r>
              <a:rPr lang="pl-PL" sz="2400" b="1" i="0" dirty="0">
                <a:solidFill>
                  <a:srgbClr val="121512"/>
                </a:solidFill>
                <a:effectLst/>
              </a:rPr>
              <a:t>w ramach programu </a:t>
            </a:r>
          </a:p>
          <a:p>
            <a:pPr algn="ctr"/>
            <a:r>
              <a:rPr lang="pl-PL" sz="2400" b="1" i="0" dirty="0">
                <a:solidFill>
                  <a:srgbClr val="121512"/>
                </a:solidFill>
                <a:effectLst/>
              </a:rPr>
              <a:t>Interreg Południowy Bałtyk 2021-2027</a:t>
            </a:r>
          </a:p>
          <a:p>
            <a:pPr algn="l"/>
            <a:endParaRPr lang="pl-PL" sz="240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dirty="0">
              <a:solidFill>
                <a:srgbClr val="121512"/>
              </a:solidFill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dirty="0">
              <a:solidFill>
                <a:srgbClr val="121512"/>
              </a:solidFill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dirty="0">
              <a:solidFill>
                <a:srgbClr val="121512"/>
              </a:solidFill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l"/>
            <a:endParaRPr lang="pl-PL" sz="1050" b="1" i="0" dirty="0">
              <a:solidFill>
                <a:srgbClr val="121512"/>
              </a:solidFill>
              <a:effectLst/>
            </a:endParaRPr>
          </a:p>
          <a:p>
            <a:pPr algn="ctr"/>
            <a:r>
              <a:rPr lang="pl-PL" sz="2000" b="1" dirty="0">
                <a:solidFill>
                  <a:srgbClr val="222222"/>
                </a:solidFill>
              </a:rPr>
              <a:t>Urząd Marszałkowski Województwa Pomorskiego</a:t>
            </a:r>
            <a:br>
              <a:rPr lang="pl-PL" sz="2000" b="1" dirty="0"/>
            </a:br>
            <a:r>
              <a:rPr lang="pl-PL" sz="2000" b="1" dirty="0">
                <a:solidFill>
                  <a:srgbClr val="222222"/>
                </a:solidFill>
              </a:rPr>
              <a:t>Sala Herbowa</a:t>
            </a:r>
            <a:r>
              <a:rPr lang="pl-PL" sz="2000" b="1" dirty="0">
                <a:solidFill>
                  <a:srgbClr val="121512"/>
                </a:solidFill>
              </a:rPr>
              <a:t>, </a:t>
            </a:r>
            <a:r>
              <a:rPr lang="pl-PL" sz="2000" b="1" i="0" dirty="0">
                <a:solidFill>
                  <a:srgbClr val="121512"/>
                </a:solidFill>
                <a:effectLst/>
              </a:rPr>
              <a:t>24 marca 2025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317358B-BF83-D3ED-A3DD-E54D7069B556}"/>
              </a:ext>
            </a:extLst>
          </p:cNvPr>
          <p:cNvGrpSpPr/>
          <p:nvPr/>
        </p:nvGrpSpPr>
        <p:grpSpPr>
          <a:xfrm>
            <a:off x="580801" y="3965699"/>
            <a:ext cx="7842128" cy="805364"/>
            <a:chOff x="452785" y="3965699"/>
            <a:chExt cx="7842128" cy="805364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2AD5805A-026A-9B23-2E14-7C46E409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85" y="4093015"/>
              <a:ext cx="1693234" cy="55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raz 11" descr="Obraz zawierający tekst, Czcionka, logo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BCA83FA2-91BF-3660-5F62-C0F5606DA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965699"/>
              <a:ext cx="2032867" cy="805364"/>
            </a:xfrm>
            <a:prstGeom prst="rect">
              <a:avLst/>
            </a:prstGeom>
          </p:spPr>
        </p:pic>
        <p:pic>
          <p:nvPicPr>
            <p:cNvPr id="14" name="Obraz 13" descr="Obraz zawierający tekst, zrzut ekranu, Czcionka, Jaskrawoniebieski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C0BB1A16-C188-59EA-5370-1FD78212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513" y="4093015"/>
              <a:ext cx="1765278" cy="555103"/>
            </a:xfrm>
            <a:prstGeom prst="rect">
              <a:avLst/>
            </a:prstGeom>
          </p:spPr>
        </p:pic>
        <p:pic>
          <p:nvPicPr>
            <p:cNvPr id="5" name="Obraz 4" descr="Obraz zawierający tekst, symbol, herb, godło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AA20D638-AE51-0390-770F-984FF3F1A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206" y="4093015"/>
              <a:ext cx="1280707" cy="550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68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5639B-629E-4830-AEE3-5FF4F749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D33CF81-6CCD-D57C-9C1F-DDD688376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1"/>
            <a:ext cx="9144000" cy="224681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E059A7B-C5AC-889C-08EF-F06B547AB40E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Grafika 11">
            <a:extLst>
              <a:ext uri="{FF2B5EF4-FFF2-40B4-BE49-F238E27FC236}">
                <a16:creationId xmlns:a16="http://schemas.microsoft.com/office/drawing/2014/main" id="{3B46A142-AB0E-CF46-E77B-00FFB2DCA640}"/>
              </a:ext>
            </a:extLst>
          </p:cNvPr>
          <p:cNvSpPr txBox="1"/>
          <p:nvPr/>
        </p:nvSpPr>
        <p:spPr>
          <a:xfrm>
            <a:off x="843313" y="2447619"/>
            <a:ext cx="763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>
                <a:solidFill>
                  <a:srgbClr val="DA5C57"/>
                </a:solidFill>
              </a:rPr>
              <a:t>Horse</a:t>
            </a:r>
            <a:r>
              <a:rPr lang="pl-PL" sz="4000" b="1" dirty="0">
                <a:solidFill>
                  <a:srgbClr val="DA5C57"/>
                </a:solidFill>
              </a:rPr>
              <a:t> </a:t>
            </a:r>
            <a:r>
              <a:rPr lang="pl-PL" sz="4000" b="1" dirty="0" err="1">
                <a:solidFill>
                  <a:srgbClr val="DA5C57"/>
                </a:solidFill>
              </a:rPr>
              <a:t>Tourism</a:t>
            </a:r>
            <a:r>
              <a:rPr lang="pl-PL" sz="4000" b="1" dirty="0">
                <a:solidFill>
                  <a:srgbClr val="DA5C57"/>
                </a:solidFill>
              </a:rPr>
              <a:t> for </a:t>
            </a:r>
            <a:r>
              <a:rPr lang="pl-PL" sz="4000" b="1" dirty="0" err="1">
                <a:solidFill>
                  <a:srgbClr val="DA5C57"/>
                </a:solidFill>
              </a:rPr>
              <a:t>Everyone</a:t>
            </a:r>
            <a:endParaRPr lang="pl-PL" sz="4000" b="1" i="0" dirty="0">
              <a:solidFill>
                <a:srgbClr val="DA5C57"/>
              </a:solidFill>
              <a:effectLst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F60AA3-426F-203D-8A12-4B395C4B2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75" y="5298876"/>
            <a:ext cx="2754637" cy="868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6D8F3A57-4603-1363-3CC1-C29BF984619D}"/>
              </a:ext>
            </a:extLst>
          </p:cNvPr>
          <p:cNvSpPr txBox="1">
            <a:spLocks/>
          </p:cNvSpPr>
          <p:nvPr/>
        </p:nvSpPr>
        <p:spPr>
          <a:xfrm>
            <a:off x="5388641" y="4811248"/>
            <a:ext cx="3424212" cy="48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l-PL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b="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18" name="Obraz 17" descr="Obraz zawierający tekst, zrzut ekranu, Czcionka, Jaskrawoniebieski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0E4CF75-A73A-C03C-FB6D-9E232EE721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7" y="5435600"/>
            <a:ext cx="2754637" cy="1219200"/>
          </a:xfrm>
          <a:prstGeom prst="rect">
            <a:avLst/>
          </a:prstGeom>
        </p:spPr>
      </p:pic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CCA6EFED-BE15-ACC5-AC5C-0A87A161C3D2}"/>
              </a:ext>
            </a:extLst>
          </p:cNvPr>
          <p:cNvSpPr txBox="1">
            <a:spLocks/>
          </p:cNvSpPr>
          <p:nvPr/>
        </p:nvSpPr>
        <p:spPr>
          <a:xfrm>
            <a:off x="2032985" y="3275861"/>
            <a:ext cx="5532587" cy="120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l-PL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1200" b="0" dirty="0">
                <a:solidFill>
                  <a:schemeClr val="tx1"/>
                </a:solidFill>
                <a:latin typeface="+mn-lt"/>
              </a:rPr>
              <a:t>Wartość projektu: 2 488 316,00 EUR </a:t>
            </a:r>
          </a:p>
          <a:p>
            <a:pPr algn="ctr">
              <a:lnSpc>
                <a:spcPct val="150000"/>
              </a:lnSpc>
            </a:pPr>
            <a:r>
              <a:rPr lang="pl-PL" sz="1200" b="0" dirty="0">
                <a:solidFill>
                  <a:schemeClr val="tx1"/>
                </a:solidFill>
                <a:latin typeface="+mn-lt"/>
              </a:rPr>
              <a:t>Dofinansowanie z EFRR: 1 990 652,80 EUR</a:t>
            </a:r>
          </a:p>
          <a:p>
            <a:pPr algn="ctr">
              <a:lnSpc>
                <a:spcPct val="150000"/>
              </a:lnSpc>
            </a:pPr>
            <a:r>
              <a:rPr lang="pl-PL" sz="1200" b="0" dirty="0">
                <a:solidFill>
                  <a:schemeClr val="tx1"/>
                </a:solidFill>
                <a:latin typeface="+mn-lt"/>
              </a:rPr>
              <a:t>Termin realizacji: 01.01.2025 – 31.12.2027</a:t>
            </a:r>
          </a:p>
          <a:p>
            <a:pPr algn="ctr">
              <a:lnSpc>
                <a:spcPct val="150000"/>
              </a:lnSpc>
            </a:pPr>
            <a:endParaRPr lang="pl-PL" sz="120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l-PL" sz="1200" dirty="0">
                <a:solidFill>
                  <a:schemeClr val="tx1"/>
                </a:solidFill>
                <a:latin typeface="+mn-lt"/>
              </a:rPr>
              <a:t>LIDER PROJEKTU: </a:t>
            </a:r>
            <a:r>
              <a:rPr lang="pl-PL" sz="1050" dirty="0">
                <a:solidFill>
                  <a:schemeClr val="tx1"/>
                </a:solidFill>
                <a:latin typeface="+mn-lt"/>
              </a:rPr>
              <a:t>WOJEWÓDZTWO POMORSKIE </a:t>
            </a:r>
          </a:p>
          <a:p>
            <a:pPr algn="ctr"/>
            <a:r>
              <a:rPr lang="pl-PL" sz="1200" b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B8B8CBE-6A2C-4B1B-9473-FE6E4D101B10}"/>
              </a:ext>
            </a:extLst>
          </p:cNvPr>
          <p:cNvSpPr txBox="1"/>
          <p:nvPr/>
        </p:nvSpPr>
        <p:spPr>
          <a:xfrm>
            <a:off x="583421" y="3318906"/>
            <a:ext cx="1449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Kraje partnerskie: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Litwa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Szwecja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Dania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Niemcy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Polska</a:t>
            </a:r>
          </a:p>
        </p:txBody>
      </p:sp>
    </p:spTree>
    <p:extLst>
      <p:ext uri="{BB962C8B-B14F-4D97-AF65-F5344CB8AC3E}">
        <p14:creationId xmlns:p14="http://schemas.microsoft.com/office/powerpoint/2010/main" val="398281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5639B-629E-4830-AEE3-5FF4F749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CE059A7B-C5AC-889C-08EF-F06B547AB40E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Grafika 11">
            <a:extLst>
              <a:ext uri="{FF2B5EF4-FFF2-40B4-BE49-F238E27FC236}">
                <a16:creationId xmlns:a16="http://schemas.microsoft.com/office/drawing/2014/main" id="{3B46A142-AB0E-CF46-E77B-00FFB2DCA640}"/>
              </a:ext>
            </a:extLst>
          </p:cNvPr>
          <p:cNvSpPr txBox="1"/>
          <p:nvPr/>
        </p:nvSpPr>
        <p:spPr>
          <a:xfrm>
            <a:off x="853942" y="944688"/>
            <a:ext cx="763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>
                <a:solidFill>
                  <a:srgbClr val="DA5C57"/>
                </a:solidFill>
              </a:rPr>
              <a:t>Horse</a:t>
            </a:r>
            <a:r>
              <a:rPr lang="pl-PL" sz="4000" b="1" dirty="0">
                <a:solidFill>
                  <a:srgbClr val="DA5C57"/>
                </a:solidFill>
              </a:rPr>
              <a:t> </a:t>
            </a:r>
            <a:r>
              <a:rPr lang="pl-PL" sz="4000" b="1" dirty="0" err="1">
                <a:solidFill>
                  <a:srgbClr val="DA5C57"/>
                </a:solidFill>
              </a:rPr>
              <a:t>Tourism</a:t>
            </a:r>
            <a:r>
              <a:rPr lang="pl-PL" sz="4000" b="1" dirty="0">
                <a:solidFill>
                  <a:srgbClr val="DA5C57"/>
                </a:solidFill>
              </a:rPr>
              <a:t> for </a:t>
            </a:r>
            <a:r>
              <a:rPr lang="pl-PL" sz="4000" b="1" dirty="0" err="1">
                <a:solidFill>
                  <a:srgbClr val="DA5C57"/>
                </a:solidFill>
              </a:rPr>
              <a:t>Everyone</a:t>
            </a:r>
            <a:endParaRPr lang="pl-PL" sz="4000" b="1" i="0" dirty="0">
              <a:solidFill>
                <a:srgbClr val="DA5C57"/>
              </a:solidFill>
              <a:effectLst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F60AA3-426F-203D-8A12-4B395C4B2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75" y="5298876"/>
            <a:ext cx="2754637" cy="8687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6EC01B1-20B3-423B-CCF1-672D8065177F}"/>
              </a:ext>
            </a:extLst>
          </p:cNvPr>
          <p:cNvSpPr txBox="1"/>
          <p:nvPr/>
        </p:nvSpPr>
        <p:spPr>
          <a:xfrm>
            <a:off x="4096513" y="2046429"/>
            <a:ext cx="4840174" cy="364715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pl-PL" sz="1100" dirty="0"/>
              <a:t>1. Pomorski Związek Jeździecki </a:t>
            </a:r>
          </a:p>
          <a:p>
            <a:pPr marL="182563" indent="-182563"/>
            <a:r>
              <a:rPr lang="pl-PL" sz="1100" dirty="0"/>
              <a:t>2. Stowarzyszenie Partnerstwo Dorzecze Słupi</a:t>
            </a:r>
          </a:p>
          <a:p>
            <a:r>
              <a:rPr lang="pl-PL" sz="1100" dirty="0"/>
              <a:t>3. Nadleśnictwo Cewice </a:t>
            </a:r>
          </a:p>
          <a:p>
            <a:r>
              <a:rPr lang="pl-PL" sz="1100" dirty="0"/>
              <a:t>4. LGD Wstęga Kociewia                                                                                     </a:t>
            </a:r>
          </a:p>
          <a:p>
            <a:pPr marL="182563" indent="-182563"/>
            <a:r>
              <a:rPr lang="pl-PL" sz="1100" dirty="0"/>
              <a:t>5. Gospodarstwo Agroturystyczne Stadnina koni Kolano</a:t>
            </a:r>
          </a:p>
          <a:p>
            <a:pPr defTabSz="1033463"/>
            <a:r>
              <a:rPr lang="pl-PL" sz="1100" dirty="0"/>
              <a:t>6. Województwo Zachodniopomorskie  </a:t>
            </a:r>
          </a:p>
          <a:p>
            <a:pPr marL="182563" indent="-182563"/>
            <a:r>
              <a:rPr lang="pl-PL" sz="1100" dirty="0"/>
              <a:t>7. Województwo Warmińsko-Mazurskie</a:t>
            </a:r>
          </a:p>
          <a:p>
            <a:r>
              <a:rPr lang="pl-PL" sz="1100" dirty="0"/>
              <a:t>8. </a:t>
            </a:r>
            <a:r>
              <a:rPr lang="pl-PL" sz="1100" dirty="0" err="1"/>
              <a:t>Riding</a:t>
            </a:r>
            <a:r>
              <a:rPr lang="pl-PL" sz="1100" dirty="0"/>
              <a:t> </a:t>
            </a:r>
            <a:r>
              <a:rPr lang="pl-PL" sz="1100" dirty="0" err="1"/>
              <a:t>school</a:t>
            </a:r>
            <a:r>
              <a:rPr lang="pl-PL" sz="1100" dirty="0"/>
              <a:t> "Leader"</a:t>
            </a:r>
          </a:p>
          <a:p>
            <a:r>
              <a:rPr lang="pl-PL" sz="1100" dirty="0"/>
              <a:t>9. MB </a:t>
            </a:r>
            <a:r>
              <a:rPr lang="pl-PL" sz="1100" dirty="0" err="1"/>
              <a:t>Kouzy</a:t>
            </a:r>
            <a:endParaRPr lang="pl-PL" sz="1100" dirty="0"/>
          </a:p>
          <a:p>
            <a:pPr marL="265113" indent="-265113"/>
            <a:r>
              <a:rPr lang="pl-PL" sz="1100" dirty="0"/>
              <a:t>10. </a:t>
            </a:r>
            <a:r>
              <a:rPr lang="pl-PL" sz="1100" dirty="0" err="1"/>
              <a:t>Lithuanian</a:t>
            </a:r>
            <a:r>
              <a:rPr lang="pl-PL" sz="1100" dirty="0"/>
              <a:t> </a:t>
            </a:r>
            <a:r>
              <a:rPr lang="pl-PL" sz="1100" dirty="0" err="1"/>
              <a:t>Countryside</a:t>
            </a:r>
            <a:r>
              <a:rPr lang="pl-PL" sz="1100" dirty="0"/>
              <a:t> </a:t>
            </a:r>
            <a:r>
              <a:rPr lang="pl-PL" sz="1100" dirty="0" err="1"/>
              <a:t>Tourism</a:t>
            </a:r>
            <a:r>
              <a:rPr lang="pl-PL" sz="1100" dirty="0"/>
              <a:t> </a:t>
            </a:r>
            <a:r>
              <a:rPr lang="pl-PL" sz="1100" dirty="0" err="1"/>
              <a:t>Association</a:t>
            </a:r>
            <a:endParaRPr lang="pl-PL" sz="1100" dirty="0"/>
          </a:p>
          <a:p>
            <a:r>
              <a:rPr lang="pl-PL" sz="1100" dirty="0"/>
              <a:t>11. </a:t>
            </a:r>
            <a:r>
              <a:rPr lang="pl-PL" sz="1100" dirty="0" err="1"/>
              <a:t>Association</a:t>
            </a:r>
            <a:r>
              <a:rPr lang="pl-PL" sz="1100" dirty="0"/>
              <a:t> </a:t>
            </a:r>
            <a:r>
              <a:rPr lang="pl-PL" sz="1100" dirty="0" err="1"/>
              <a:t>Klaipeda</a:t>
            </a:r>
            <a:r>
              <a:rPr lang="pl-PL" sz="1100" dirty="0"/>
              <a:t> Region</a:t>
            </a:r>
          </a:p>
          <a:p>
            <a:r>
              <a:rPr lang="pl-PL" sz="1100" dirty="0"/>
              <a:t>12. </a:t>
            </a:r>
            <a:r>
              <a:rPr lang="pl-PL" sz="1100" dirty="0" err="1"/>
              <a:t>Borgholm</a:t>
            </a:r>
            <a:r>
              <a:rPr lang="pl-PL" sz="1100" dirty="0"/>
              <a:t> </a:t>
            </a:r>
            <a:r>
              <a:rPr lang="pl-PL" sz="1100" dirty="0" err="1"/>
              <a:t>Municipality</a:t>
            </a:r>
            <a:endParaRPr lang="pl-PL" sz="1100" dirty="0"/>
          </a:p>
          <a:p>
            <a:r>
              <a:rPr lang="pl-PL" sz="1100" dirty="0"/>
              <a:t>13. </a:t>
            </a:r>
            <a:r>
              <a:rPr lang="pl-PL" sz="1100" dirty="0" err="1"/>
              <a:t>Sleep</a:t>
            </a:r>
            <a:r>
              <a:rPr lang="pl-PL" sz="1100" dirty="0"/>
              <a:t> </a:t>
            </a:r>
            <a:r>
              <a:rPr lang="pl-PL" sz="1100" dirty="0" err="1"/>
              <a:t>well</a:t>
            </a:r>
            <a:r>
              <a:rPr lang="pl-PL" sz="1100" dirty="0"/>
              <a:t> in </a:t>
            </a:r>
            <a:r>
              <a:rPr lang="pl-PL" sz="1100" dirty="0" err="1"/>
              <a:t>Oland</a:t>
            </a:r>
            <a:endParaRPr lang="pl-PL" sz="1100" dirty="0"/>
          </a:p>
          <a:p>
            <a:r>
              <a:rPr lang="pl-PL" sz="1100" dirty="0"/>
              <a:t>14. </a:t>
            </a:r>
            <a:r>
              <a:rPr lang="pl-PL" sz="1100" dirty="0" err="1"/>
              <a:t>Kvambacka</a:t>
            </a:r>
            <a:r>
              <a:rPr lang="pl-PL" sz="1100" dirty="0"/>
              <a:t> </a:t>
            </a:r>
            <a:r>
              <a:rPr lang="pl-PL" sz="1100" dirty="0" err="1"/>
              <a:t>Icelandic</a:t>
            </a:r>
            <a:r>
              <a:rPr lang="pl-PL" sz="1100" dirty="0"/>
              <a:t> </a:t>
            </a:r>
            <a:r>
              <a:rPr lang="pl-PL" sz="1100" dirty="0" err="1"/>
              <a:t>horses</a:t>
            </a:r>
            <a:endParaRPr lang="pl-PL" sz="1100" dirty="0"/>
          </a:p>
          <a:p>
            <a:endParaRPr lang="pl-PL" sz="1100" dirty="0"/>
          </a:p>
          <a:p>
            <a:endParaRPr lang="pl-PL" sz="1100" dirty="0"/>
          </a:p>
          <a:p>
            <a:pPr marL="265113" indent="-265113"/>
            <a:r>
              <a:rPr lang="pl-PL" sz="1100" dirty="0"/>
              <a:t>15. Kollberg Farm – </a:t>
            </a:r>
            <a:r>
              <a:rPr lang="pl-PL" sz="1100" dirty="0" err="1"/>
              <a:t>Oland’s</a:t>
            </a:r>
            <a:r>
              <a:rPr lang="pl-PL" sz="1100" dirty="0"/>
              <a:t> </a:t>
            </a:r>
            <a:r>
              <a:rPr lang="pl-PL" sz="1100" dirty="0" err="1"/>
              <a:t>YogaStudio</a:t>
            </a:r>
            <a:r>
              <a:rPr lang="pl-PL" sz="1100" dirty="0"/>
              <a:t>  &amp; </a:t>
            </a:r>
            <a:r>
              <a:rPr lang="pl-PL" sz="1100" dirty="0" err="1"/>
              <a:t>Iceland</a:t>
            </a:r>
            <a:r>
              <a:rPr lang="pl-PL" sz="1100" dirty="0"/>
              <a:t> </a:t>
            </a:r>
            <a:r>
              <a:rPr lang="pl-PL" sz="1100" dirty="0" err="1"/>
              <a:t>Horses</a:t>
            </a:r>
            <a:r>
              <a:rPr lang="pl-PL" sz="1100" dirty="0"/>
              <a:t> AB</a:t>
            </a:r>
          </a:p>
          <a:p>
            <a:r>
              <a:rPr lang="pl-PL" sz="1100" dirty="0"/>
              <a:t>16. </a:t>
            </a:r>
            <a:r>
              <a:rPr lang="pl-PL" sz="1100" dirty="0" err="1"/>
              <a:t>Anni</a:t>
            </a:r>
            <a:r>
              <a:rPr lang="pl-PL" sz="1100" dirty="0"/>
              <a:t> Christina </a:t>
            </a:r>
            <a:r>
              <a:rPr lang="pl-PL" sz="1100" dirty="0" err="1"/>
              <a:t>Equestrian</a:t>
            </a:r>
            <a:endParaRPr lang="pl-PL" sz="1100" dirty="0"/>
          </a:p>
          <a:p>
            <a:r>
              <a:rPr lang="pl-PL" sz="1100" dirty="0"/>
              <a:t>17. </a:t>
            </a:r>
            <a:r>
              <a:rPr lang="pl-PL" sz="1100" dirty="0" err="1"/>
              <a:t>Halsogardens</a:t>
            </a:r>
            <a:r>
              <a:rPr lang="pl-PL" sz="1100" dirty="0"/>
              <a:t> </a:t>
            </a:r>
            <a:r>
              <a:rPr lang="pl-PL" sz="1100" dirty="0" err="1"/>
              <a:t>Riding</a:t>
            </a:r>
            <a:r>
              <a:rPr lang="pl-PL" sz="1100" dirty="0"/>
              <a:t> Center</a:t>
            </a:r>
          </a:p>
          <a:p>
            <a:pPr marL="265113" indent="-265113"/>
            <a:r>
              <a:rPr lang="pl-PL" sz="1100" dirty="0"/>
              <a:t>18. </a:t>
            </a:r>
            <a:r>
              <a:rPr lang="pl-PL" sz="1100" dirty="0" err="1"/>
              <a:t>Federation</a:t>
            </a:r>
            <a:r>
              <a:rPr lang="pl-PL" sz="1100" dirty="0"/>
              <a:t> of </a:t>
            </a:r>
            <a:r>
              <a:rPr lang="pl-PL" sz="1100" dirty="0" err="1"/>
              <a:t>Swedish</a:t>
            </a:r>
            <a:r>
              <a:rPr lang="pl-PL" sz="1100" dirty="0"/>
              <a:t> </a:t>
            </a:r>
            <a:r>
              <a:rPr lang="pl-PL" sz="1100" dirty="0" err="1"/>
              <a:t>Farmers</a:t>
            </a:r>
            <a:endParaRPr lang="pl-PL" sz="1100" dirty="0"/>
          </a:p>
          <a:p>
            <a:r>
              <a:rPr lang="pl-PL" sz="1100" dirty="0"/>
              <a:t>19. Region Kalmar Country</a:t>
            </a:r>
          </a:p>
          <a:p>
            <a:r>
              <a:rPr lang="pl-PL" sz="1100" dirty="0"/>
              <a:t>20. </a:t>
            </a:r>
            <a:r>
              <a:rPr lang="pl-PL" sz="1100" dirty="0" err="1"/>
              <a:t>Danish</a:t>
            </a:r>
            <a:r>
              <a:rPr lang="pl-PL" sz="1100" dirty="0"/>
              <a:t> Nature </a:t>
            </a:r>
            <a:r>
              <a:rPr lang="pl-PL" sz="1100" dirty="0" err="1"/>
              <a:t>Agency</a:t>
            </a:r>
            <a:r>
              <a:rPr lang="pl-PL" sz="1100" dirty="0"/>
              <a:t> </a:t>
            </a:r>
          </a:p>
          <a:p>
            <a:r>
              <a:rPr lang="pl-PL" sz="1100" dirty="0"/>
              <a:t>21. </a:t>
            </a:r>
            <a:r>
              <a:rPr lang="pl-PL" sz="1100" dirty="0" err="1"/>
              <a:t>Odherred</a:t>
            </a:r>
            <a:r>
              <a:rPr lang="pl-PL" sz="1100" dirty="0"/>
              <a:t> </a:t>
            </a:r>
            <a:r>
              <a:rPr lang="pl-PL" sz="1100" dirty="0" err="1"/>
              <a:t>Municipality</a:t>
            </a:r>
            <a:endParaRPr lang="pl-PL" sz="1100" dirty="0"/>
          </a:p>
          <a:p>
            <a:r>
              <a:rPr lang="pl-PL" sz="1100" dirty="0"/>
              <a:t>22. </a:t>
            </a:r>
            <a:r>
              <a:rPr lang="pl-PL" sz="1100" dirty="0" err="1"/>
              <a:t>Maarbjerggard</a:t>
            </a:r>
            <a:endParaRPr lang="pl-PL" sz="1100" dirty="0"/>
          </a:p>
          <a:p>
            <a:r>
              <a:rPr lang="pl-PL" sz="1100" dirty="0"/>
              <a:t>23. </a:t>
            </a:r>
            <a:r>
              <a:rPr lang="pl-PL" sz="1100" dirty="0" err="1"/>
              <a:t>Ohherreds</a:t>
            </a:r>
            <a:r>
              <a:rPr lang="pl-PL" sz="1100" dirty="0"/>
              <a:t> </a:t>
            </a:r>
            <a:r>
              <a:rPr lang="pl-PL" sz="1100" dirty="0" err="1"/>
              <a:t>Rideklub</a:t>
            </a:r>
            <a:endParaRPr lang="pl-PL" sz="1100" dirty="0"/>
          </a:p>
          <a:p>
            <a:pPr marL="265113" indent="-265113"/>
            <a:r>
              <a:rPr lang="pl-PL" sz="1100" dirty="0"/>
              <a:t>24. </a:t>
            </a:r>
            <a:r>
              <a:rPr lang="pl-PL" sz="1100" dirty="0" err="1"/>
              <a:t>Ministry</a:t>
            </a:r>
            <a:r>
              <a:rPr lang="pl-PL" sz="1100" dirty="0"/>
              <a:t> of </a:t>
            </a:r>
            <a:r>
              <a:rPr lang="pl-PL" sz="1100" dirty="0" err="1"/>
              <a:t>Economics</a:t>
            </a:r>
            <a:r>
              <a:rPr lang="pl-PL" sz="1100" dirty="0"/>
              <a:t>, </a:t>
            </a:r>
            <a:br>
              <a:rPr lang="pl-PL" sz="1100" dirty="0"/>
            </a:br>
            <a:r>
              <a:rPr lang="pl-PL" sz="1100" dirty="0" err="1"/>
              <a:t>Infrastructure</a:t>
            </a:r>
            <a:r>
              <a:rPr lang="pl-PL" sz="1100" dirty="0"/>
              <a:t>, Tourism and </a:t>
            </a:r>
            <a:br>
              <a:rPr lang="pl-PL" sz="1100" dirty="0"/>
            </a:br>
            <a:r>
              <a:rPr lang="pl-PL" sz="1100" dirty="0" err="1"/>
              <a:t>Labour</a:t>
            </a:r>
            <a:r>
              <a:rPr lang="pl-PL" sz="1100" dirty="0"/>
              <a:t> of  </a:t>
            </a:r>
            <a:r>
              <a:rPr lang="pl-PL" sz="1100" dirty="0" err="1"/>
              <a:t>Mecklenburg</a:t>
            </a:r>
            <a:r>
              <a:rPr lang="pl-PL" sz="1100" dirty="0"/>
              <a:t>   </a:t>
            </a:r>
            <a:br>
              <a:rPr lang="pl-PL" sz="1100" dirty="0"/>
            </a:br>
            <a:r>
              <a:rPr lang="pl-PL" sz="1100" dirty="0" err="1"/>
              <a:t>Vorpommen</a:t>
            </a:r>
            <a:endParaRPr lang="pl-PL" sz="1100" dirty="0"/>
          </a:p>
          <a:p>
            <a:pPr marL="265113" indent="-265113"/>
            <a:r>
              <a:rPr lang="pl-PL" sz="1100" dirty="0"/>
              <a:t>25. pro </a:t>
            </a:r>
            <a:r>
              <a:rPr lang="pl-PL" sz="1100" dirty="0" err="1"/>
              <a:t>agro</a:t>
            </a:r>
            <a:r>
              <a:rPr lang="pl-PL" sz="1100" dirty="0"/>
              <a:t> </a:t>
            </a:r>
            <a:r>
              <a:rPr lang="pl-PL" sz="1100" dirty="0" err="1"/>
              <a:t>e.V</a:t>
            </a:r>
            <a:r>
              <a:rPr lang="pl-PL" sz="1100" dirty="0"/>
              <a:t>. / “</a:t>
            </a:r>
            <a:r>
              <a:rPr lang="pl-PL" sz="1100" dirty="0" err="1"/>
              <a:t>Horse</a:t>
            </a:r>
            <a:r>
              <a:rPr lang="pl-PL" sz="1100" dirty="0"/>
              <a:t> Country </a:t>
            </a:r>
            <a:br>
              <a:rPr lang="pl-PL" sz="1100" dirty="0"/>
            </a:br>
            <a:r>
              <a:rPr lang="pl-PL" sz="1100" dirty="0"/>
              <a:t>Brandenburg”</a:t>
            </a:r>
          </a:p>
          <a:p>
            <a:pPr marL="265113" indent="-265113"/>
            <a:r>
              <a:rPr lang="pl-PL" sz="1100" dirty="0"/>
              <a:t>26. </a:t>
            </a:r>
            <a:r>
              <a:rPr lang="pl-PL" sz="1100" dirty="0" err="1"/>
              <a:t>Meclenburg</a:t>
            </a:r>
            <a:r>
              <a:rPr lang="pl-PL" sz="1100" dirty="0"/>
              <a:t> – </a:t>
            </a:r>
            <a:r>
              <a:rPr lang="pl-PL" sz="1100" dirty="0" err="1"/>
              <a:t>Vorpommern</a:t>
            </a:r>
            <a:r>
              <a:rPr lang="pl-PL" sz="1100" dirty="0"/>
              <a:t> </a:t>
            </a:r>
            <a:br>
              <a:rPr lang="pl-PL" sz="1100" dirty="0"/>
            </a:br>
            <a:r>
              <a:rPr lang="pl-PL" sz="1100" dirty="0" err="1"/>
              <a:t>Touris</a:t>
            </a:r>
            <a:r>
              <a:rPr lang="pl-PL" sz="1100" dirty="0"/>
              <a:t> Board</a:t>
            </a:r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6D8F3A57-4603-1363-3CC1-C29BF984619D}"/>
              </a:ext>
            </a:extLst>
          </p:cNvPr>
          <p:cNvSpPr txBox="1">
            <a:spLocks/>
          </p:cNvSpPr>
          <p:nvPr/>
        </p:nvSpPr>
        <p:spPr>
          <a:xfrm>
            <a:off x="5388641" y="4811248"/>
            <a:ext cx="3424212" cy="48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l-PL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b="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18" name="Obraz 17" descr="Obraz zawierający tekst, zrzut ekranu, Czcionka, Jaskrawoniebieski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0E4CF75-A73A-C03C-FB6D-9E232EE721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7" y="5435600"/>
            <a:ext cx="2754637" cy="12192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BD3F3E8-E23E-4DCC-89F0-F4F818BBDA38}"/>
              </a:ext>
            </a:extLst>
          </p:cNvPr>
          <p:cNvSpPr txBox="1"/>
          <p:nvPr/>
        </p:nvSpPr>
        <p:spPr>
          <a:xfrm>
            <a:off x="402494" y="2046429"/>
            <a:ext cx="38200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500" dirty="0"/>
              <a:t>Pomorska Regionalna Organizacja Turystyczna </a:t>
            </a:r>
          </a:p>
          <a:p>
            <a:pPr marL="342900" indent="-342900">
              <a:buAutoNum type="arabicPeriod"/>
            </a:pPr>
            <a:r>
              <a:rPr lang="pl-PL" sz="1500" dirty="0"/>
              <a:t>Fundacja Bocianie Gniazdo w Runowie </a:t>
            </a:r>
          </a:p>
          <a:p>
            <a:pPr marL="342900" indent="-342900">
              <a:buAutoNum type="arabicPeriod"/>
            </a:pPr>
            <a:r>
              <a:rPr lang="pl-PL" sz="1500" dirty="0" err="1"/>
              <a:t>Kretinga</a:t>
            </a:r>
            <a:r>
              <a:rPr lang="pl-PL" sz="1500" dirty="0"/>
              <a:t> </a:t>
            </a:r>
            <a:r>
              <a:rPr lang="pl-PL" sz="1500" dirty="0" err="1"/>
              <a:t>District</a:t>
            </a:r>
            <a:r>
              <a:rPr lang="pl-PL" sz="1500" dirty="0"/>
              <a:t> </a:t>
            </a:r>
            <a:r>
              <a:rPr lang="pl-PL" sz="1500" dirty="0" err="1"/>
              <a:t>Municipality</a:t>
            </a:r>
            <a:r>
              <a:rPr lang="pl-PL" sz="1500" dirty="0"/>
              <a:t> Administration</a:t>
            </a:r>
          </a:p>
          <a:p>
            <a:pPr marL="342900" indent="-342900">
              <a:buAutoNum type="arabicPeriod"/>
            </a:pPr>
            <a:r>
              <a:rPr lang="pl-PL" sz="1500" dirty="0" err="1"/>
              <a:t>Kretinga</a:t>
            </a:r>
            <a:r>
              <a:rPr lang="pl-PL" sz="1500" dirty="0"/>
              <a:t> </a:t>
            </a:r>
            <a:r>
              <a:rPr lang="pl-PL" sz="1500" dirty="0" err="1"/>
              <a:t>Museum</a:t>
            </a:r>
            <a:endParaRPr lang="pl-PL" sz="1500" dirty="0"/>
          </a:p>
          <a:p>
            <a:pPr marL="342900" indent="-342900">
              <a:buAutoNum type="arabicPeriod"/>
            </a:pPr>
            <a:r>
              <a:rPr lang="pl-PL" sz="1500" dirty="0" err="1"/>
              <a:t>Mörbylånga</a:t>
            </a:r>
            <a:r>
              <a:rPr lang="pl-PL" sz="1500" dirty="0"/>
              <a:t> </a:t>
            </a:r>
            <a:r>
              <a:rPr lang="pl-PL" sz="1500" dirty="0" err="1"/>
              <a:t>Municipality</a:t>
            </a:r>
            <a:endParaRPr lang="pl-PL" sz="1500" dirty="0"/>
          </a:p>
          <a:p>
            <a:pPr marL="342900" indent="-342900">
              <a:buAutoNum type="arabicPeriod"/>
            </a:pPr>
            <a:r>
              <a:rPr lang="pl-PL" sz="1500" dirty="0" err="1"/>
              <a:t>Öland's</a:t>
            </a:r>
            <a:r>
              <a:rPr lang="pl-PL" sz="1500" dirty="0"/>
              <a:t> Tourism Business AB</a:t>
            </a:r>
          </a:p>
          <a:p>
            <a:pPr marL="342900" indent="-342900">
              <a:buAutoNum type="arabicPeriod"/>
            </a:pPr>
            <a:r>
              <a:rPr lang="en-US" sz="1500" dirty="0"/>
              <a:t>Foundation Geopark </a:t>
            </a:r>
            <a:r>
              <a:rPr lang="en-US" sz="1500" dirty="0" err="1"/>
              <a:t>Odsherred</a:t>
            </a:r>
            <a:r>
              <a:rPr lang="en-US" sz="1500" dirty="0"/>
              <a:t> / Visit </a:t>
            </a:r>
            <a:r>
              <a:rPr lang="en-US" sz="1500" dirty="0" err="1"/>
              <a:t>Odsherred</a:t>
            </a:r>
            <a:endParaRPr lang="pl-PL" sz="1500" dirty="0"/>
          </a:p>
          <a:p>
            <a:pPr marL="342900" indent="-342900">
              <a:buAutoNum type="arabicPeriod"/>
            </a:pPr>
            <a:r>
              <a:rPr lang="en-US" sz="1500" dirty="0"/>
              <a:t>Association of Rural Tourism Mecklenburg-West Pomerania </a:t>
            </a:r>
            <a:r>
              <a:rPr lang="en-US" sz="1500" dirty="0" err="1"/>
              <a:t>e.V</a:t>
            </a:r>
            <a:r>
              <a:rPr lang="en-US" sz="1500" dirty="0"/>
              <a:t>.</a:t>
            </a:r>
            <a:endParaRPr lang="pl-PL" sz="1500" dirty="0"/>
          </a:p>
          <a:p>
            <a:pPr marL="342900" indent="-342900">
              <a:buAutoNum type="arabicPeriod"/>
            </a:pPr>
            <a:r>
              <a:rPr lang="pl-PL" sz="1500" dirty="0" err="1"/>
              <a:t>Bernsteinreiter</a:t>
            </a:r>
            <a:r>
              <a:rPr lang="pl-PL" sz="1500" dirty="0"/>
              <a:t> GmbH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BCC3601-95E7-493B-A1C8-93FF832676D5}"/>
              </a:ext>
            </a:extLst>
          </p:cNvPr>
          <p:cNvSpPr txBox="1"/>
          <p:nvPr/>
        </p:nvSpPr>
        <p:spPr>
          <a:xfrm>
            <a:off x="5027433" y="1670865"/>
            <a:ext cx="322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Partnerzy Stowarzyszeni: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BCC3601-95E7-493B-A1C8-93FF832676D5}"/>
              </a:ext>
            </a:extLst>
          </p:cNvPr>
          <p:cNvSpPr txBox="1"/>
          <p:nvPr/>
        </p:nvSpPr>
        <p:spPr>
          <a:xfrm>
            <a:off x="994348" y="1677097"/>
            <a:ext cx="322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Partnerzy Projektu:</a:t>
            </a:r>
          </a:p>
        </p:txBody>
      </p:sp>
    </p:spTree>
    <p:extLst>
      <p:ext uri="{BB962C8B-B14F-4D97-AF65-F5344CB8AC3E}">
        <p14:creationId xmlns:p14="http://schemas.microsoft.com/office/powerpoint/2010/main" val="243224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5639B-629E-4830-AEE3-5FF4F749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CE059A7B-C5AC-889C-08EF-F06B547AB40E}"/>
              </a:ext>
            </a:extLst>
          </p:cNvPr>
          <p:cNvSpPr/>
          <p:nvPr/>
        </p:nvSpPr>
        <p:spPr>
          <a:xfrm>
            <a:off x="490953" y="6216693"/>
            <a:ext cx="2313616" cy="6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F60AA3-426F-203D-8A12-4B395C4B2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75" y="5298876"/>
            <a:ext cx="2754637" cy="868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6D8F3A57-4603-1363-3CC1-C29BF984619D}"/>
              </a:ext>
            </a:extLst>
          </p:cNvPr>
          <p:cNvSpPr txBox="1">
            <a:spLocks/>
          </p:cNvSpPr>
          <p:nvPr/>
        </p:nvSpPr>
        <p:spPr>
          <a:xfrm>
            <a:off x="5388641" y="4811248"/>
            <a:ext cx="3424212" cy="48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l-PL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b="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18" name="Obraz 17" descr="Obraz zawierający tekst, zrzut ekranu, Czcionka, Jaskrawoniebieski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0E4CF75-A73A-C03C-FB6D-9E232EE721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7" y="5435600"/>
            <a:ext cx="2754637" cy="12192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FC4FA9F-9D07-4D43-9882-30F0A52BC7E5}"/>
              </a:ext>
            </a:extLst>
          </p:cNvPr>
          <p:cNvSpPr txBox="1"/>
          <p:nvPr/>
        </p:nvSpPr>
        <p:spPr>
          <a:xfrm>
            <a:off x="614787" y="1699203"/>
            <a:ext cx="7914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Cel projektu: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przekształcenie obszaru Południowego Bałtyku w całoroczną destynację turystyki konnej poprzez wspieranie dostawców usług turystycznych w tworzeniu i promowaniu innowacyjnych ofert, które uczynią jeździectwo dostępnym dla szerszych grup odwiedzających i mieszkańców</a:t>
            </a:r>
          </a:p>
          <a:p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ograniczenie negatywnego wpływu turystyki na środowisko naturalne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nastawienie na zrównoważoną oraz zieloną turystykę</a:t>
            </a:r>
          </a:p>
          <a:p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minimalizacja sezonowości turystyki i wykreowanie wizerunku turystyki konnej jako aktywności całorocznej</a:t>
            </a:r>
          </a:p>
        </p:txBody>
      </p:sp>
      <p:sp>
        <p:nvSpPr>
          <p:cNvPr id="8" name="Grafika 11">
            <a:extLst>
              <a:ext uri="{FF2B5EF4-FFF2-40B4-BE49-F238E27FC236}">
                <a16:creationId xmlns:a16="http://schemas.microsoft.com/office/drawing/2014/main" id="{3B46A142-AB0E-CF46-E77B-00FFB2DCA640}"/>
              </a:ext>
            </a:extLst>
          </p:cNvPr>
          <p:cNvSpPr txBox="1"/>
          <p:nvPr/>
        </p:nvSpPr>
        <p:spPr>
          <a:xfrm>
            <a:off x="853942" y="944688"/>
            <a:ext cx="763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>
                <a:solidFill>
                  <a:srgbClr val="DA5C57"/>
                </a:solidFill>
              </a:rPr>
              <a:t>Horse</a:t>
            </a:r>
            <a:r>
              <a:rPr lang="pl-PL" sz="4000" b="1" dirty="0">
                <a:solidFill>
                  <a:srgbClr val="DA5C57"/>
                </a:solidFill>
              </a:rPr>
              <a:t> </a:t>
            </a:r>
            <a:r>
              <a:rPr lang="pl-PL" sz="4000" b="1" dirty="0" err="1">
                <a:solidFill>
                  <a:srgbClr val="DA5C57"/>
                </a:solidFill>
              </a:rPr>
              <a:t>Tourism</a:t>
            </a:r>
            <a:r>
              <a:rPr lang="pl-PL" sz="4000" b="1" dirty="0">
                <a:solidFill>
                  <a:srgbClr val="DA5C57"/>
                </a:solidFill>
              </a:rPr>
              <a:t> for </a:t>
            </a:r>
            <a:r>
              <a:rPr lang="pl-PL" sz="4000" b="1" dirty="0" err="1">
                <a:solidFill>
                  <a:srgbClr val="DA5C57"/>
                </a:solidFill>
              </a:rPr>
              <a:t>Everyone</a:t>
            </a:r>
            <a:endParaRPr lang="pl-PL" sz="4000" b="1" i="0" dirty="0">
              <a:solidFill>
                <a:srgbClr val="DA5C5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1850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lru">
      <a:majorFont>
        <a:latin typeface="Vollkorn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711</Words>
  <Application>Microsoft Office PowerPoint</Application>
  <PresentationFormat>On-screen Show (4:3)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Open Sans</vt:lpstr>
      <vt:lpstr>Arial</vt:lpstr>
      <vt:lpstr>Calibri</vt:lpstr>
      <vt:lpstr>Vollkorn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PowerPoint template for JS</dc:title>
  <dc:creator>GA</dc:creator>
  <cp:lastModifiedBy>Marta Niciejewska</cp:lastModifiedBy>
  <cp:revision>81</cp:revision>
  <dcterms:created xsi:type="dcterms:W3CDTF">2022-09-14T11:40:39Z</dcterms:created>
  <dcterms:modified xsi:type="dcterms:W3CDTF">2025-03-21T08:54:05Z</dcterms:modified>
</cp:coreProperties>
</file>