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 id="2147483686" r:id="rId3"/>
  </p:sldMasterIdLst>
  <p:notesMasterIdLst>
    <p:notesMasterId r:id="rId16"/>
  </p:notesMasterIdLst>
  <p:sldIdLst>
    <p:sldId id="257" r:id="rId4"/>
    <p:sldId id="284" r:id="rId5"/>
    <p:sldId id="276" r:id="rId6"/>
    <p:sldId id="277" r:id="rId7"/>
    <p:sldId id="647" r:id="rId8"/>
    <p:sldId id="648" r:id="rId9"/>
    <p:sldId id="649" r:id="rId10"/>
    <p:sldId id="278" r:id="rId11"/>
    <p:sldId id="285" r:id="rId12"/>
    <p:sldId id="646" r:id="rId13"/>
    <p:sldId id="650" r:id="rId14"/>
    <p:sldId id="282" r:id="rId15"/>
  </p:sldIdLst>
  <p:sldSz cx="12192000" cy="6858000"/>
  <p:notesSz cx="6797675" cy="9926638"/>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90785" autoAdjust="0"/>
  </p:normalViewPr>
  <p:slideViewPr>
    <p:cSldViewPr snapToGrid="0" showGuides="1">
      <p:cViewPr varScale="1">
        <p:scale>
          <a:sx n="104" d="100"/>
          <a:sy n="104" d="100"/>
        </p:scale>
        <p:origin x="756" y="1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charts/_rels/chart1.xml.rels><?xml version="1.0" encoding="UTF-8" standalone="yes"?>
<Relationships xmlns="http://schemas.openxmlformats.org/package/2006/relationships"><Relationship Id="rId3" Type="http://schemas.openxmlformats.org/officeDocument/2006/relationships/package" Target="../embeddings/Arkusz_programu_Microsoft_Excel.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098334229692366"/>
          <c:y val="0.149826886957629"/>
          <c:w val="0.57505385441671808"/>
          <c:h val="0.80384477763983064"/>
        </c:manualLayout>
      </c:layout>
      <c:pieChart>
        <c:varyColors val="1"/>
        <c:ser>
          <c:idx val="0"/>
          <c:order val="0"/>
          <c:tx>
            <c:strRef>
              <c:f>Arkusz1!$C$1</c:f>
              <c:strCache>
                <c:ptCount val="1"/>
                <c:pt idx="0">
                  <c:v>Procent ważnych</c:v>
                </c:pt>
              </c:strCache>
            </c:strRef>
          </c:tx>
          <c:dPt>
            <c:idx val="0"/>
            <c:bubble3D val="0"/>
            <c:spPr>
              <a:solidFill>
                <a:srgbClr val="0193DF"/>
              </a:solidFill>
              <a:ln w="19050">
                <a:solidFill>
                  <a:schemeClr val="lt1"/>
                </a:solidFill>
              </a:ln>
              <a:effectLst/>
            </c:spPr>
            <c:extLst>
              <c:ext xmlns:c16="http://schemas.microsoft.com/office/drawing/2014/chart" uri="{C3380CC4-5D6E-409C-BE32-E72D297353CC}">
                <c16:uniqueId val="{00000001-ACBB-47C8-A281-83D5FB3B3CB9}"/>
              </c:ext>
            </c:extLst>
          </c:dPt>
          <c:dPt>
            <c:idx val="1"/>
            <c:bubble3D val="0"/>
            <c:spPr>
              <a:solidFill>
                <a:srgbClr val="9D9D9B"/>
              </a:solidFill>
              <a:ln w="19050">
                <a:solidFill>
                  <a:schemeClr val="lt1"/>
                </a:solidFill>
              </a:ln>
              <a:effectLst/>
            </c:spPr>
            <c:extLst>
              <c:ext xmlns:c16="http://schemas.microsoft.com/office/drawing/2014/chart" uri="{C3380CC4-5D6E-409C-BE32-E72D297353CC}">
                <c16:uniqueId val="{00000003-ACBB-47C8-A281-83D5FB3B3CB9}"/>
              </c:ext>
            </c:extLst>
          </c:dPt>
          <c:dPt>
            <c:idx val="2"/>
            <c:bubble3D val="0"/>
            <c:spPr>
              <a:solidFill>
                <a:srgbClr val="95C11D"/>
              </a:solidFill>
              <a:ln w="19050">
                <a:solidFill>
                  <a:schemeClr val="lt1"/>
                </a:solidFill>
              </a:ln>
              <a:effectLst/>
            </c:spPr>
            <c:extLst>
              <c:ext xmlns:c16="http://schemas.microsoft.com/office/drawing/2014/chart" uri="{C3380CC4-5D6E-409C-BE32-E72D297353CC}">
                <c16:uniqueId val="{00000005-ACBB-47C8-A281-83D5FB3B3CB9}"/>
              </c:ext>
            </c:extLst>
          </c:dPt>
          <c:dPt>
            <c:idx val="3"/>
            <c:bubble3D val="0"/>
            <c:spPr>
              <a:solidFill>
                <a:srgbClr val="E95283"/>
              </a:solidFill>
              <a:ln w="19050">
                <a:solidFill>
                  <a:schemeClr val="lt1"/>
                </a:solidFill>
              </a:ln>
              <a:effectLst/>
            </c:spPr>
            <c:extLst>
              <c:ext xmlns:c16="http://schemas.microsoft.com/office/drawing/2014/chart" uri="{C3380CC4-5D6E-409C-BE32-E72D297353CC}">
                <c16:uniqueId val="{00000007-ACBB-47C8-A281-83D5FB3B3CB9}"/>
              </c:ext>
            </c:extLst>
          </c:dPt>
          <c:dPt>
            <c:idx val="4"/>
            <c:bubble3D val="0"/>
            <c:spPr>
              <a:solidFill>
                <a:srgbClr val="F1E339"/>
              </a:solidFill>
              <a:ln w="19050">
                <a:solidFill>
                  <a:schemeClr val="lt1"/>
                </a:solidFill>
              </a:ln>
              <a:effectLst/>
            </c:spPr>
            <c:extLst>
              <c:ext xmlns:c16="http://schemas.microsoft.com/office/drawing/2014/chart" uri="{C3380CC4-5D6E-409C-BE32-E72D297353CC}">
                <c16:uniqueId val="{00000009-ACBB-47C8-A281-83D5FB3B3CB9}"/>
              </c:ext>
            </c:extLst>
          </c:dPt>
          <c:dLbls>
            <c:dLbl>
              <c:idx val="3"/>
              <c:layout>
                <c:manualLayout>
                  <c:x val="-2.2622213838346669E-2"/>
                  <c:y val="1.2220962703931273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ACBB-47C8-A281-83D5FB3B3CB9}"/>
                </c:ext>
              </c:extLst>
            </c:dLbl>
            <c:dLbl>
              <c:idx val="4"/>
              <c:layout>
                <c:manualLayout>
                  <c:x val="7.8668258250511172E-2"/>
                  <c:y val="-3.2343297360965212E-3"/>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ACBB-47C8-A281-83D5FB3B3CB9}"/>
                </c:ext>
              </c:extLst>
            </c:dLbl>
            <c:numFmt formatCode="0%" sourceLinked="0"/>
            <c:spPr>
              <a:noFill/>
              <a:ln>
                <a:noFill/>
              </a:ln>
              <a:effectLst/>
            </c:spPr>
            <c:txPr>
              <a:bodyPr rot="0" spcFirstLastPara="1" vertOverflow="ellipsis" vert="horz" wrap="square" anchor="ctr" anchorCtr="1"/>
              <a:lstStyle/>
              <a:p>
                <a:pPr>
                  <a:defRPr sz="1800" b="1" i="0" u="none" strike="noStrike" kern="1200" baseline="0">
                    <a:solidFill>
                      <a:srgbClr val="000000"/>
                    </a:solidFill>
                    <a:latin typeface="+mn-lt"/>
                    <a:ea typeface="+mn-ea"/>
                    <a:cs typeface="+mn-cs"/>
                  </a:defRPr>
                </a:pPr>
                <a:endParaRPr lang="pl-PL"/>
              </a:p>
            </c:txPr>
            <c:dLblPos val="outEnd"/>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Arkusz1!$A$2:$A$6</c:f>
              <c:strCache>
                <c:ptCount val="5"/>
                <c:pt idx="0">
                  <c:v>ISP 1</c:v>
                </c:pt>
                <c:pt idx="1">
                  <c:v>ISP 2</c:v>
                </c:pt>
                <c:pt idx="2">
                  <c:v>ISP 3</c:v>
                </c:pt>
                <c:pt idx="3">
                  <c:v>ISP 4</c:v>
                </c:pt>
                <c:pt idx="4">
                  <c:v>multi ISP</c:v>
                </c:pt>
              </c:strCache>
            </c:strRef>
          </c:cat>
          <c:val>
            <c:numRef>
              <c:f>Arkusz1!$C$2:$C$6</c:f>
              <c:numCache>
                <c:formatCode>0.0%</c:formatCode>
                <c:ptCount val="5"/>
                <c:pt idx="0">
                  <c:v>0.13048750909531895</c:v>
                </c:pt>
                <c:pt idx="1">
                  <c:v>0.49799902983264616</c:v>
                </c:pt>
                <c:pt idx="2">
                  <c:v>0.19670143099684695</c:v>
                </c:pt>
                <c:pt idx="3">
                  <c:v>6.4819306330341983E-2</c:v>
                </c:pt>
                <c:pt idx="4">
                  <c:v>0.10999272374484599</c:v>
                </c:pt>
              </c:numCache>
            </c:numRef>
          </c:val>
          <c:extLst>
            <c:ext xmlns:c16="http://schemas.microsoft.com/office/drawing/2014/chart" uri="{C3380CC4-5D6E-409C-BE32-E72D297353CC}">
              <c16:uniqueId val="{0000000A-ACBB-47C8-A281-83D5FB3B3CB9}"/>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800" b="1">
          <a:latin typeface="+mn-lt"/>
        </a:defRPr>
      </a:pPr>
      <a:endParaRPr lang="pl-P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D7EB786-229C-4005-A692-A47683AA1912}" type="datetimeFigureOut">
              <a:rPr lang="pl-PL" smtClean="0"/>
              <a:t>10.01.2023</a:t>
            </a:fld>
            <a:endParaRPr lang="pl-PL"/>
          </a:p>
        </p:txBody>
      </p:sp>
      <p:sp>
        <p:nvSpPr>
          <p:cNvPr id="4" name="Symbol zastępczy obrazu slajdu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4839B1B-1DDF-4416-8AFB-DFB7DE402262}" type="slidenum">
              <a:rPr lang="pl-PL" smtClean="0"/>
              <a:t>‹#›</a:t>
            </a:fld>
            <a:endParaRPr lang="pl-PL"/>
          </a:p>
        </p:txBody>
      </p:sp>
    </p:spTree>
    <p:extLst>
      <p:ext uri="{BB962C8B-B14F-4D97-AF65-F5344CB8AC3E}">
        <p14:creationId xmlns:p14="http://schemas.microsoft.com/office/powerpoint/2010/main" val="2289734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A4839B1B-1DDF-4416-8AFB-DFB7DE402262}" type="slidenum">
              <a:rPr lang="pl-PL" smtClean="0"/>
              <a:t>1</a:t>
            </a:fld>
            <a:endParaRPr lang="pl-PL"/>
          </a:p>
        </p:txBody>
      </p:sp>
    </p:spTree>
    <p:extLst>
      <p:ext uri="{BB962C8B-B14F-4D97-AF65-F5344CB8AC3E}">
        <p14:creationId xmlns:p14="http://schemas.microsoft.com/office/powerpoint/2010/main" val="18419332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Choć w stosunku do liczby podmiotów gospodarczych ogółem w całym województwie, 16,5 tys. firm z ISP nie wydaje się bardzo dużą liczbą, to należy powiedzieć, że tworzą je firmy, które potrafią wykorzystać unikatowe zasoby regionu do </a:t>
            </a:r>
            <a:r>
              <a:rPr lang="pl-PL" dirty="0" err="1"/>
              <a:t>wytwodzenia</a:t>
            </a:r>
            <a:r>
              <a:rPr lang="pl-PL" dirty="0"/>
              <a:t> przewagi konkurencyjnej. Badanie monitoringowe jasno pokazało, że podmioty ISP są:</a:t>
            </a:r>
          </a:p>
          <a:p>
            <a:r>
              <a:rPr lang="pl-PL" dirty="0"/>
              <a:t>Bardziej innowacyjne, </a:t>
            </a:r>
          </a:p>
          <a:p>
            <a:r>
              <a:rPr lang="pl-PL" dirty="0"/>
              <a:t>Częściej podejmują prace </a:t>
            </a:r>
            <a:r>
              <a:rPr lang="pl-PL" dirty="0" err="1"/>
              <a:t>B+R</a:t>
            </a:r>
            <a:r>
              <a:rPr lang="pl-PL" dirty="0"/>
              <a:t>, </a:t>
            </a:r>
          </a:p>
          <a:p>
            <a:r>
              <a:rPr lang="pl-PL" dirty="0"/>
              <a:t>Stawiają na korzystanie z technologii cyfrowych i częściej szkolą swoich pracowników, </a:t>
            </a:r>
          </a:p>
          <a:p>
            <a:r>
              <a:rPr lang="pl-PL" dirty="0"/>
              <a:t>Częściej eksportują swoje produkty a liderem okazuje się tu branża morska, gdzie jej produkcja jest w większości kierowana na rynki zagraniczne. </a:t>
            </a:r>
          </a:p>
          <a:p>
            <a:r>
              <a:rPr lang="pl-PL" dirty="0"/>
              <a:t>Podmioty ISP, w porównaniu z tymi nie-Isp, okazały się też mniej wrażliwe na skutki pandemii. </a:t>
            </a:r>
          </a:p>
          <a:p>
            <a:endParaRPr lang="pl-PL" dirty="0"/>
          </a:p>
          <a:p>
            <a:r>
              <a:rPr lang="pl-PL" dirty="0"/>
              <a:t>Badanie pokazało nam też niejako dalsze ścieżki do współpracy. Potwierdziło, że chociaż ta przewaga firm ISP nad nie-Isp jest znacząca, to mimo wszystko nakłady na działalność </a:t>
            </a:r>
            <a:r>
              <a:rPr lang="pl-PL" dirty="0" err="1"/>
              <a:t>B+R</a:t>
            </a:r>
            <a:r>
              <a:rPr lang="pl-PL" dirty="0"/>
              <a:t> w firmach są dość niskie, firmy raczej ograniczają się też do środków własnych realizując projekty innowacyjne, a to z pewnością ogranicza rozmach inwestycji. </a:t>
            </a:r>
          </a:p>
          <a:p>
            <a:endParaRPr lang="pl-PL" dirty="0"/>
          </a:p>
          <a:p>
            <a:r>
              <a:rPr lang="pl-PL" dirty="0"/>
              <a:t>Jako samorząd wiemy też, że musimy popracować na rozpoznawalnością i promocją ISP, zwłaszcza poza aglomeracją trójmiejską. </a:t>
            </a:r>
          </a:p>
          <a:p>
            <a:endParaRPr lang="pl-PL" dirty="0"/>
          </a:p>
          <a:p>
            <a:endParaRPr lang="pl-PL" dirty="0"/>
          </a:p>
          <a:p>
            <a:endParaRPr lang="pl-PL" dirty="0"/>
          </a:p>
        </p:txBody>
      </p:sp>
      <p:sp>
        <p:nvSpPr>
          <p:cNvPr id="4" name="Symbol zastępczy numeru slajdu 3"/>
          <p:cNvSpPr>
            <a:spLocks noGrp="1"/>
          </p:cNvSpPr>
          <p:nvPr>
            <p:ph type="sldNum" sz="quarter" idx="5"/>
          </p:nvPr>
        </p:nvSpPr>
        <p:spPr/>
        <p:txBody>
          <a:bodyPr/>
          <a:lstStyle/>
          <a:p>
            <a:fld id="{A4839B1B-1DDF-4416-8AFB-DFB7DE402262}" type="slidenum">
              <a:rPr lang="pl-PL" smtClean="0"/>
              <a:t>10</a:t>
            </a:fld>
            <a:endParaRPr lang="pl-PL"/>
          </a:p>
        </p:txBody>
      </p:sp>
    </p:spTree>
    <p:extLst>
      <p:ext uri="{BB962C8B-B14F-4D97-AF65-F5344CB8AC3E}">
        <p14:creationId xmlns:p14="http://schemas.microsoft.com/office/powerpoint/2010/main" val="29149790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Wyznacznikiem dzisiejszej konferencji stał się akronim </a:t>
            </a:r>
            <a:r>
              <a:rPr lang="pl-PL" dirty="0" err="1"/>
              <a:t>VUCA</a:t>
            </a:r>
            <a:r>
              <a:rPr lang="pl-PL" dirty="0"/>
              <a:t>. Tak naprawdę, tak jak powiedział Pan Marszałek w swoim powitalnym przemówieniu, wprowadzeniem do świata </a:t>
            </a:r>
            <a:r>
              <a:rPr lang="pl-PL" dirty="0" err="1"/>
              <a:t>VUCA</a:t>
            </a:r>
            <a:r>
              <a:rPr lang="pl-PL" dirty="0"/>
              <a:t> zaczynaliśmy naszą przygodę z projektem Smart Progress, nie sądząc jeszcze jak bardzo wszyscy odczujemy co znaczy zmienność i niepewność w tym naszym codziennym funkcjonowaniu. </a:t>
            </a:r>
          </a:p>
          <a:p>
            <a:endParaRPr lang="pl-PL" dirty="0"/>
          </a:p>
          <a:p>
            <a:r>
              <a:rPr lang="pl-PL" dirty="0"/>
              <a:t>Świat </a:t>
            </a:r>
            <a:r>
              <a:rPr lang="pl-PL" dirty="0" err="1"/>
              <a:t>VUCA</a:t>
            </a:r>
            <a:r>
              <a:rPr lang="pl-PL" dirty="0"/>
              <a:t> to nasza obecna rzeczywistość, dlatego w tym duchu powstały także nowe dokumenty strategiczne kształtujące politykę rozwoju województwa pomorskiego, takie jak strategia czy regionalne programy strategiczne. Wyniki przytoczonego badania szytego na miarę potwierdziły sens istnienia ISP, dlatego specjalizacje nadal pozostają kluczowymi branżami, w obrębie których kierowane będzie wsparcie finansowe. </a:t>
            </a:r>
          </a:p>
          <a:p>
            <a:endParaRPr lang="pl-PL" dirty="0"/>
          </a:p>
          <a:p>
            <a:r>
              <a:rPr lang="pl-PL" dirty="0"/>
              <a:t>Wiemy, że elastyczność i zwinność w dopasowaniu się do reagowania na wyzwania świata </a:t>
            </a:r>
            <a:r>
              <a:rPr lang="pl-PL" dirty="0" err="1"/>
              <a:t>VUCA</a:t>
            </a:r>
            <a:r>
              <a:rPr lang="pl-PL" dirty="0"/>
              <a:t> wymaga kształtowania nowych kompetencji. Dostrzegamy także konieczność wspierania inicjatyw związanych z dalszym rozwojem cyfryzacji, bezpieczeństwa energetycznego, zrównoważonej produkcji w kontekście poszanowania naszego klimatu i środowiska. Dlatego już dziś planujemy kontynuacje projektu w nowej odświeżonej formule. Mam nadzieję, że niedługo spotykamy się na nowej konferencji, przedstawiającej nowe pomysły na wsparcie pomorskich firm. Przyszłość jawi się w barwach Smart Green Progress. </a:t>
            </a:r>
          </a:p>
        </p:txBody>
      </p:sp>
      <p:sp>
        <p:nvSpPr>
          <p:cNvPr id="4" name="Symbol zastępczy numeru slajdu 3"/>
          <p:cNvSpPr>
            <a:spLocks noGrp="1"/>
          </p:cNvSpPr>
          <p:nvPr>
            <p:ph type="sldNum" sz="quarter" idx="5"/>
          </p:nvPr>
        </p:nvSpPr>
        <p:spPr/>
        <p:txBody>
          <a:bodyPr/>
          <a:lstStyle/>
          <a:p>
            <a:fld id="{A4839B1B-1DDF-4416-8AFB-DFB7DE402262}" type="slidenum">
              <a:rPr lang="pl-PL" smtClean="0"/>
              <a:t>11</a:t>
            </a:fld>
            <a:endParaRPr lang="pl-PL"/>
          </a:p>
        </p:txBody>
      </p:sp>
    </p:spTree>
    <p:extLst>
      <p:ext uri="{BB962C8B-B14F-4D97-AF65-F5344CB8AC3E}">
        <p14:creationId xmlns:p14="http://schemas.microsoft.com/office/powerpoint/2010/main" val="33327225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A4839B1B-1DDF-4416-8AFB-DFB7DE402262}" type="slidenum">
              <a:rPr lang="pl-PL" smtClean="0"/>
              <a:t>12</a:t>
            </a:fld>
            <a:endParaRPr lang="pl-PL"/>
          </a:p>
        </p:txBody>
      </p:sp>
    </p:spTree>
    <p:extLst>
      <p:ext uri="{BB962C8B-B14F-4D97-AF65-F5344CB8AC3E}">
        <p14:creationId xmlns:p14="http://schemas.microsoft.com/office/powerpoint/2010/main" val="3354048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Zaczynam moją prezentację od pewnej lekcji historii, chcąc pokazać Państwu jak długą, już pewnego rodzaju tradycję, stanowią Inteligentne Specjalizacje Pomorza. Tak naprawdę jeszcze dużo wcześniej, w latach 2009-2015 aktywnie wspieraliśmy na Pomorzu inicjatywy klastrowe – byliśmy bowiem pionierami organizując konkurs na Regionalne Klastry Kluczowe. Podobną, pionierską drogą, poszliśmy w 2014 r. ogłaszając konkurs na wybór Inteligentnych Specjalizacji Pomorza. Chociaż koncepcja powołania do życia inteligentnych specjalizacji pochodzi od Komisji Europejskiej, to dokładaliśmy wszelkich działań, aby nasze regionalne specjalizacje funkcjonowały jak najlepiej, stąd jak widzą Państwo podjęliśmy m.in. Współpracę z Deloitte czy z OECD. Często tak jest, że na początku nowych pomysłów jest wiele energii do działania, potem gdy pojawiają się pierwsze przeszkody, coraz łatwiej się poddajemy. Dlatego receptą w naszym regionie na utrzymanie potencjału i rozbudzanie pasji do realizacji projektów </a:t>
            </a:r>
            <a:r>
              <a:rPr lang="pl-PL" dirty="0" err="1"/>
              <a:t>B+R</a:t>
            </a:r>
            <a:r>
              <a:rPr lang="pl-PL" dirty="0"/>
              <a:t> był projekt Smart Progress.</a:t>
            </a:r>
          </a:p>
        </p:txBody>
      </p:sp>
      <p:sp>
        <p:nvSpPr>
          <p:cNvPr id="4" name="Symbol zastępczy numeru slajdu 3"/>
          <p:cNvSpPr>
            <a:spLocks noGrp="1"/>
          </p:cNvSpPr>
          <p:nvPr>
            <p:ph type="sldNum" sz="quarter" idx="5"/>
          </p:nvPr>
        </p:nvSpPr>
        <p:spPr/>
        <p:txBody>
          <a:bodyPr/>
          <a:lstStyle/>
          <a:p>
            <a:fld id="{A4839B1B-1DDF-4416-8AFB-DFB7DE402262}" type="slidenum">
              <a:rPr lang="pl-PL" smtClean="0"/>
              <a:t>2</a:t>
            </a:fld>
            <a:endParaRPr lang="pl-PL"/>
          </a:p>
        </p:txBody>
      </p:sp>
    </p:spTree>
    <p:extLst>
      <p:ext uri="{BB962C8B-B14F-4D97-AF65-F5344CB8AC3E}">
        <p14:creationId xmlns:p14="http://schemas.microsoft.com/office/powerpoint/2010/main" val="1377574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pl-PL" altLang="pl-PL" dirty="0">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l-PL" altLang="pl-PL" dirty="0">
                <a:latin typeface="Times New Roman" panose="02020603050405020304" pitchFamily="18" charset="0"/>
              </a:rPr>
              <a:t>Czasem tak bywa, że trochę zmęczeni zatrzymujemy się na tym dniu wczorajszym, dlatego dla dalszego ukierunkowania rozwoju, kreowania innowacyjnych rozwiązań, potrzebny był naszym pomorskim firmom zastrzyk energii w postaci wiedzy i wsparcia merytorycznego. Stąd inicjatywa projektu Smart Progress. </a:t>
            </a:r>
          </a:p>
          <a:p>
            <a:endParaRPr lang="pl-PL" dirty="0"/>
          </a:p>
        </p:txBody>
      </p:sp>
      <p:sp>
        <p:nvSpPr>
          <p:cNvPr id="4" name="Symbol zastępczy numeru slajdu 3"/>
          <p:cNvSpPr>
            <a:spLocks noGrp="1"/>
          </p:cNvSpPr>
          <p:nvPr>
            <p:ph type="sldNum" sz="quarter" idx="5"/>
          </p:nvPr>
        </p:nvSpPr>
        <p:spPr/>
        <p:txBody>
          <a:bodyPr/>
          <a:lstStyle/>
          <a:p>
            <a:fld id="{A4839B1B-1DDF-4416-8AFB-DFB7DE402262}" type="slidenum">
              <a:rPr lang="pl-PL" smtClean="0"/>
              <a:t>3</a:t>
            </a:fld>
            <a:endParaRPr lang="pl-PL"/>
          </a:p>
        </p:txBody>
      </p:sp>
    </p:spTree>
    <p:extLst>
      <p:ext uri="{BB962C8B-B14F-4D97-AF65-F5344CB8AC3E}">
        <p14:creationId xmlns:p14="http://schemas.microsoft.com/office/powerpoint/2010/main" val="2669708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A4839B1B-1DDF-4416-8AFB-DFB7DE402262}" type="slidenum">
              <a:rPr lang="pl-PL" smtClean="0"/>
              <a:t>4</a:t>
            </a:fld>
            <a:endParaRPr lang="pl-PL"/>
          </a:p>
        </p:txBody>
      </p:sp>
    </p:spTree>
    <p:extLst>
      <p:ext uri="{BB962C8B-B14F-4D97-AF65-F5344CB8AC3E}">
        <p14:creationId xmlns:p14="http://schemas.microsoft.com/office/powerpoint/2010/main" val="2311484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Bardzo silnym filarem projektu Smart Progress byli Liderzy ISP – w wyniku przeprowadzonego przetargu każda ze specjalizacji otrzymała niejako swojego „opiekuna”, zapewniającego wsparcie organizacyjne, techniczne, jak i oczywiście wsparcie merytoryczne. W ramach projektu odbywało się wiele różnych działań, które były adresowane ogółem do wszystkich podmiotów skupionych wokół ISP, ale to właśnie rolą Liderów było pielęgnowanie i rozbudzanie potencjału wewnątrz każdej ze specjalizacji, dostarczając wsparcie merytoryczne już wprost dedykowane pod potrzeby każdej ze specjalizacji. </a:t>
            </a:r>
          </a:p>
          <a:p>
            <a:endParaRPr lang="pl-PL" dirty="0"/>
          </a:p>
          <a:p>
            <a:r>
              <a:rPr lang="pl-PL" dirty="0"/>
              <a:t>Jak Państwo widzą, działały dla nas w roli Liderów 3 podmioty – GFP, Interizon, RIGP, realizując swoje prace w 4 etapach, przez 22 miesiące. Dzięki ich zaangażowaniu przybyło nam nowych sygnatariuszy ISP, powstały grupy robocze skupione wokół wspólnych tematów i problemów do rozwiązania, powstawały cyklicznie tzw. Barometry dynamiki rozwoju ISP”, stanowiące źródło wiedzy o aktualnych konkursach, nowinkach branżowych. W dalszej części konferencji będą mogli Państwo szczegółowo wysłuchać co poszczególnym Liderom udało się zdziałać. </a:t>
            </a:r>
          </a:p>
        </p:txBody>
      </p:sp>
      <p:sp>
        <p:nvSpPr>
          <p:cNvPr id="4" name="Symbol zastępczy numeru slajdu 3"/>
          <p:cNvSpPr>
            <a:spLocks noGrp="1"/>
          </p:cNvSpPr>
          <p:nvPr>
            <p:ph type="sldNum" sz="quarter" idx="5"/>
          </p:nvPr>
        </p:nvSpPr>
        <p:spPr/>
        <p:txBody>
          <a:bodyPr/>
          <a:lstStyle/>
          <a:p>
            <a:fld id="{A4839B1B-1DDF-4416-8AFB-DFB7DE402262}" type="slidenum">
              <a:rPr lang="pl-PL" smtClean="0"/>
              <a:t>5</a:t>
            </a:fld>
            <a:endParaRPr lang="pl-PL"/>
          </a:p>
        </p:txBody>
      </p:sp>
    </p:spTree>
    <p:extLst>
      <p:ext uri="{BB962C8B-B14F-4D97-AF65-F5344CB8AC3E}">
        <p14:creationId xmlns:p14="http://schemas.microsoft.com/office/powerpoint/2010/main" val="3942767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Pewnego rodzaju nasza projektową dumą są cykle </a:t>
            </a:r>
            <a:r>
              <a:rPr lang="pl-PL" dirty="0" err="1"/>
              <a:t>webinarów</a:t>
            </a:r>
            <a:r>
              <a:rPr lang="pl-PL" dirty="0"/>
              <a:t>, które odbywały się przez minione 2 lata. Pierwotne założenia były oczywiście inne, my zawsze stawimy na dialog i współpracę, ale w wyniku pandemii, aby zapewnić ciągłość </a:t>
            </a:r>
            <a:r>
              <a:rPr lang="pl-PL" dirty="0" err="1"/>
              <a:t>funkcjowania</a:t>
            </a:r>
            <a:r>
              <a:rPr lang="pl-PL" dirty="0"/>
              <a:t> projektu i kontaktu z Państwem, zmuszeni byliśmy, jak wszyscy, przenieść się do świata online. Ale dziś widzimy w tym też duże plusy, bowiem stacjonarnie nie bylibyśmy w stanie zrealizować tak wielu tematów dla tak wielu uczestników!</a:t>
            </a:r>
          </a:p>
          <a:p>
            <a:endParaRPr lang="pl-PL" dirty="0"/>
          </a:p>
          <a:p>
            <a:r>
              <a:rPr lang="pl-PL" dirty="0"/>
              <a:t>Odbyły się bowiem 2 edycje spotkań tematycznych pod hasłem „Pomorska podróż. Kierunek innowacje”. Łącznie za nami aż 37 </a:t>
            </a:r>
            <a:r>
              <a:rPr lang="pl-PL" dirty="0" err="1"/>
              <a:t>webinarów</a:t>
            </a:r>
            <a:r>
              <a:rPr lang="pl-PL" dirty="0"/>
              <a:t>, po minimum 3 godziny każdy. Były takie tematy, które szczególnie przypadły Państwu do gustu, gromadząc naprawdę ogromną liczbę słuchaczy. </a:t>
            </a:r>
            <a:r>
              <a:rPr lang="pl-PL" dirty="0" err="1"/>
              <a:t>Webinar</a:t>
            </a:r>
            <a:r>
              <a:rPr lang="pl-PL" dirty="0"/>
              <a:t> nt. założeń nowej perspektywy finansowej zgromadził aż prawie 200 uczestników, natomiast ten dotyczący ulgi na działania </a:t>
            </a:r>
            <a:r>
              <a:rPr lang="pl-PL" dirty="0" err="1"/>
              <a:t>B+R</a:t>
            </a:r>
            <a:r>
              <a:rPr lang="pl-PL" dirty="0"/>
              <a:t> około 100 słuchaczy, dlatego ta tematyka jako jedyna, była powtórzona w drugiej edycji spotkań. </a:t>
            </a:r>
          </a:p>
          <a:p>
            <a:endParaRPr lang="pl-PL" dirty="0"/>
          </a:p>
          <a:p>
            <a:r>
              <a:rPr lang="pl-PL" dirty="0"/>
              <a:t>Staramy się tez bacznie </a:t>
            </a:r>
            <a:r>
              <a:rPr lang="pl-PL" dirty="0" err="1"/>
              <a:t>obserować</a:t>
            </a:r>
            <a:r>
              <a:rPr lang="pl-PL" dirty="0"/>
              <a:t> rzeczywistość. ISP zdecydowanie prężniej działają w aglomeracji trójmiejskiej, ale z pewnością w podmiotach z pozostałych części województwa też tkwi ogromny potencjał. Dlatego chcieliśmy wesprzeć wiedzą nt. tworzenia klimatu do rozwoju innowacji także naszych kolegów i koleżanki po fachu, z regionalnych szczebli administracji i podmiotów publicznych. Rozmawialiśmy np. o tym jak tworzyć kulturę innowacyjności w </a:t>
            </a:r>
            <a:r>
              <a:rPr lang="pl-PL" dirty="0" err="1"/>
              <a:t>jst</a:t>
            </a:r>
            <a:r>
              <a:rPr lang="pl-PL" dirty="0"/>
              <a:t>, jak poprawić komunikację na styku nauka-biznes czy oceniać innowacyjne pomysły. Ta Akademia Nowoczesnej Administracji była pewnego rodzaju eksperymentem, który bardzo dobrze się przyjął i zgromadził 550 uczestników na wszystkich 8 </a:t>
            </a:r>
            <a:r>
              <a:rPr lang="pl-PL" dirty="0" err="1"/>
              <a:t>webinarach</a:t>
            </a:r>
            <a:r>
              <a:rPr lang="pl-PL" dirty="0"/>
              <a:t>. </a:t>
            </a:r>
          </a:p>
        </p:txBody>
      </p:sp>
      <p:sp>
        <p:nvSpPr>
          <p:cNvPr id="4" name="Symbol zastępczy numeru slajdu 3"/>
          <p:cNvSpPr>
            <a:spLocks noGrp="1"/>
          </p:cNvSpPr>
          <p:nvPr>
            <p:ph type="sldNum" sz="quarter" idx="5"/>
          </p:nvPr>
        </p:nvSpPr>
        <p:spPr/>
        <p:txBody>
          <a:bodyPr/>
          <a:lstStyle/>
          <a:p>
            <a:fld id="{A4839B1B-1DDF-4416-8AFB-DFB7DE402262}" type="slidenum">
              <a:rPr lang="pl-PL" smtClean="0"/>
              <a:t>6</a:t>
            </a:fld>
            <a:endParaRPr lang="pl-PL"/>
          </a:p>
        </p:txBody>
      </p:sp>
    </p:spTree>
    <p:extLst>
      <p:ext uri="{BB962C8B-B14F-4D97-AF65-F5344CB8AC3E}">
        <p14:creationId xmlns:p14="http://schemas.microsoft.com/office/powerpoint/2010/main" val="9367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Skoro projekt dotyczy rozwoju ISP oraz mamy za zadanie wspierać kreatywność i powstawanie innowacji to sami również chcieliśmy zaoferować naszym uczestnikom coś niestandardowego. </a:t>
            </a:r>
          </a:p>
          <a:p>
            <a:endParaRPr lang="pl-PL" dirty="0"/>
          </a:p>
          <a:p>
            <a:r>
              <a:rPr lang="pl-PL" dirty="0"/>
              <a:t>Stąd pojawił się pomysł organizacji pierwszych Pomorskich Mistrzostw Wirtualnej Przedsiębiorczości, w których studenci kierunków spokrewnionych z ISP mieli świetną okazję aby uczyć się trochę przez zabawę, trochę przez praktykę, wcielając się w rolę właścicieli wirtualnych agencji interaktywnych. Celem mistrzostw było kształtowanie kompetencji przedsiębiorczych oraz zachęta do zakładania innowacyjnych startupów w przyszłości. Wydawać by się mogło, że to tylko gra, ale w jej trakcie uczestnicy podejmowali realne decyzje – takie same jak w rzeczywistym świecie, gdzie musieli odpowiednio zarządzać swoją firmą, płacić podatki, dbać o zadowolenie pracowników, generować zyski, zaciągać kredyty itd. Wiemy od studentów, że była to dla nich cenna lekcja przedsiębiorczości w praktyce!</a:t>
            </a:r>
          </a:p>
          <a:p>
            <a:endParaRPr lang="pl-PL" dirty="0"/>
          </a:p>
          <a:p>
            <a:r>
              <a:rPr lang="pl-PL" dirty="0"/>
              <a:t>Dzięki projektowi SP Urząd mógł dołączyć do Fundacji </a:t>
            </a:r>
            <a:r>
              <a:rPr lang="pl-PL" dirty="0" err="1"/>
              <a:t>Code</a:t>
            </a:r>
            <a:r>
              <a:rPr lang="pl-PL" dirty="0"/>
              <a:t> Me i Marek Kamiński Academy i innych partnerujących firm, aby wspólnie zorganizować maraton programistyczny pod nazwą „Hack4change – 48 godz. by zmienić świat”. Podczas </a:t>
            </a:r>
            <a:r>
              <a:rPr lang="pl-PL" dirty="0" err="1"/>
              <a:t>hackathonu</a:t>
            </a:r>
            <a:r>
              <a:rPr lang="pl-PL" dirty="0"/>
              <a:t> uczestniczy połączyli swoje siły, tworząc interdyscyplinarne zespoły a efektem ich pracy są innowacyjne rozwiązania i technologie, które mają pomóc naszej planecie. W tym roku maraton odbył się w wersji hybrydowej, stacjonarnie w Gdańsku i Słupsku oraz online, a uczestnicy mieli 3 wyzwania, w ramach których pracowali: Otwarte dane, Smart </a:t>
            </a:r>
            <a:r>
              <a:rPr lang="pl-PL" dirty="0" err="1"/>
              <a:t>cities</a:t>
            </a:r>
            <a:r>
              <a:rPr lang="pl-PL" dirty="0"/>
              <a:t> oraz Człowiek i jego dobrostan. </a:t>
            </a:r>
          </a:p>
        </p:txBody>
      </p:sp>
      <p:sp>
        <p:nvSpPr>
          <p:cNvPr id="4" name="Symbol zastępczy numeru slajdu 3"/>
          <p:cNvSpPr>
            <a:spLocks noGrp="1"/>
          </p:cNvSpPr>
          <p:nvPr>
            <p:ph type="sldNum" sz="quarter" idx="5"/>
          </p:nvPr>
        </p:nvSpPr>
        <p:spPr/>
        <p:txBody>
          <a:bodyPr/>
          <a:lstStyle/>
          <a:p>
            <a:fld id="{A4839B1B-1DDF-4416-8AFB-DFB7DE402262}" type="slidenum">
              <a:rPr lang="pl-PL" smtClean="0"/>
              <a:t>7</a:t>
            </a:fld>
            <a:endParaRPr lang="pl-PL"/>
          </a:p>
        </p:txBody>
      </p:sp>
    </p:spTree>
    <p:extLst>
      <p:ext uri="{BB962C8B-B14F-4D97-AF65-F5344CB8AC3E}">
        <p14:creationId xmlns:p14="http://schemas.microsoft.com/office/powerpoint/2010/main" val="3071405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Aby czerpać inspirację, dokonywać pewnego rodzaju weryfikacji czy wyprzedzenia nowych trendów, w ramach projektu SP realizowaliśmy także kilka analiz specjalistycznych – dedykowanych dla różnych obszarów ISP, takich jak np. pojazdy autonomiczne czy wyspy energetyczne. Pilotażowo podjęliśmy także próbę stworzenia koncepcji internacjonalizacji firm na rynek dostaw dla morskich farm wiatrowych, aby zweryfikować potencjał w tym zakresie i dalsze ścieżki do rozwoju i współpracy. </a:t>
            </a:r>
          </a:p>
          <a:p>
            <a:endParaRPr lang="pl-PL" dirty="0"/>
          </a:p>
          <a:p>
            <a:r>
              <a:rPr lang="pl-PL" dirty="0"/>
              <a:t>Bardzo ważnym elementem i tak naprawdę drugim silnym filarem projektu, było badanie szyte na miarę w zakresie monitoringu ISP. Z racji naszego oddolnego procesu wyboru i definiowania ISP, mieliśmy ogromny problem w zakresie mierzenia efektów specjalizacji na Pomorzu, gdyż żadne wskaźniki ani inne dostępne narzędzia statystyki publicznej, absolutnie nie odzwierciedlały zakresów naszych inteligentnych specjalizacji. Z pomocą przyszła nam agencja badawcza PBS, która wygrała odpowiedni przetarg i stworzyła swoją autorską koncepcje na realizacje unikalnego badania. </a:t>
            </a:r>
          </a:p>
        </p:txBody>
      </p:sp>
      <p:sp>
        <p:nvSpPr>
          <p:cNvPr id="4" name="Symbol zastępczy numeru slajdu 3"/>
          <p:cNvSpPr>
            <a:spLocks noGrp="1"/>
          </p:cNvSpPr>
          <p:nvPr>
            <p:ph type="sldNum" sz="quarter" idx="5"/>
          </p:nvPr>
        </p:nvSpPr>
        <p:spPr/>
        <p:txBody>
          <a:bodyPr/>
          <a:lstStyle/>
          <a:p>
            <a:fld id="{A4839B1B-1DDF-4416-8AFB-DFB7DE402262}" type="slidenum">
              <a:rPr lang="pl-PL" smtClean="0"/>
              <a:t>8</a:t>
            </a:fld>
            <a:endParaRPr lang="pl-PL"/>
          </a:p>
        </p:txBody>
      </p:sp>
    </p:spTree>
    <p:extLst>
      <p:ext uri="{BB962C8B-B14F-4D97-AF65-F5344CB8AC3E}">
        <p14:creationId xmlns:p14="http://schemas.microsoft.com/office/powerpoint/2010/main" val="2351499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W pierwszym etapie badania dynamiki rozwoju ISP konieczne było zidentyfikowanie liczby firm, które działają w obszarach ISP. </a:t>
            </a:r>
          </a:p>
          <a:p>
            <a:r>
              <a:rPr lang="pl-PL" dirty="0"/>
              <a:t>Zidentyfikowano łącznie 16.5 </a:t>
            </a:r>
            <a:r>
              <a:rPr lang="pl-PL" dirty="0" err="1"/>
              <a:t>tys</a:t>
            </a:r>
            <a:r>
              <a:rPr lang="pl-PL" dirty="0"/>
              <a:t> firm na obszarze województwa pomorskiego prowadzących działalność w obszarze przynajmniej 1 specjalizacji. </a:t>
            </a:r>
          </a:p>
          <a:p>
            <a:r>
              <a:rPr lang="pl-PL" dirty="0"/>
              <a:t>Strukturę tych firm mogą Państwo zaobserwować na załączonym slajdzie. Znacząco wybija się tutaj potencjał i liczebność firm z obszaru </a:t>
            </a:r>
            <a:r>
              <a:rPr lang="pl-PL" dirty="0" err="1"/>
              <a:t>ICT</a:t>
            </a:r>
            <a:r>
              <a:rPr lang="pl-PL" dirty="0"/>
              <a:t>, czyli drugiej specjalizacji, co generalnie nas nie dziwi, a poza tym podmioty </a:t>
            </a:r>
            <a:r>
              <a:rPr lang="pl-PL" dirty="0" err="1"/>
              <a:t>ICT</a:t>
            </a:r>
            <a:r>
              <a:rPr lang="pl-PL" dirty="0"/>
              <a:t> często stanowią znaczące wsparcie dla powstawania innowacji w innych specjalizacjach, dlatego właśnie ISP 2 należy traktować jako specjalizację horyzontalną. </a:t>
            </a:r>
          </a:p>
        </p:txBody>
      </p:sp>
      <p:sp>
        <p:nvSpPr>
          <p:cNvPr id="4" name="Symbol zastępczy numeru slajdu 3"/>
          <p:cNvSpPr>
            <a:spLocks noGrp="1"/>
          </p:cNvSpPr>
          <p:nvPr>
            <p:ph type="sldNum" sz="quarter" idx="5"/>
          </p:nvPr>
        </p:nvSpPr>
        <p:spPr/>
        <p:txBody>
          <a:bodyPr/>
          <a:lstStyle/>
          <a:p>
            <a:fld id="{A4839B1B-1DDF-4416-8AFB-DFB7DE402262}" type="slidenum">
              <a:rPr lang="pl-PL" smtClean="0"/>
              <a:t>9</a:t>
            </a:fld>
            <a:endParaRPr lang="pl-PL"/>
          </a:p>
        </p:txBody>
      </p:sp>
    </p:spTree>
    <p:extLst>
      <p:ext uri="{BB962C8B-B14F-4D97-AF65-F5344CB8AC3E}">
        <p14:creationId xmlns:p14="http://schemas.microsoft.com/office/powerpoint/2010/main" val="2053506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1 kolumna tekstu">
    <p:spTree>
      <p:nvGrpSpPr>
        <p:cNvPr id="1" name=""/>
        <p:cNvGrpSpPr/>
        <p:nvPr/>
      </p:nvGrpSpPr>
      <p:grpSpPr>
        <a:xfrm>
          <a:off x="0" y="0"/>
          <a:ext cx="0" cy="0"/>
          <a:chOff x="0" y="0"/>
          <a:chExt cx="0" cy="0"/>
        </a:xfrm>
      </p:grpSpPr>
      <p:sp>
        <p:nvSpPr>
          <p:cNvPr id="8" name="Symbol zastępczy tekstu 52">
            <a:extLst>
              <a:ext uri="{FF2B5EF4-FFF2-40B4-BE49-F238E27FC236}">
                <a16:creationId xmlns:a16="http://schemas.microsoft.com/office/drawing/2014/main" id="{AC51EAD5-5D22-461F-8FC4-DB64DAA40EEA}"/>
              </a:ext>
            </a:extLst>
          </p:cNvPr>
          <p:cNvSpPr>
            <a:spLocks noGrp="1"/>
          </p:cNvSpPr>
          <p:nvPr>
            <p:ph type="body" sz="quarter" idx="10" hasCustomPrompt="1"/>
          </p:nvPr>
        </p:nvSpPr>
        <p:spPr>
          <a:xfrm>
            <a:off x="3347899" y="456367"/>
            <a:ext cx="5520267" cy="757237"/>
          </a:xfrm>
          <a:prstGeom prst="rect">
            <a:avLst/>
          </a:prstGeom>
        </p:spPr>
        <p:txBody>
          <a:bodyPr anchor="ctr"/>
          <a:lstStyle>
            <a:lvl1pPr marL="0" indent="0" algn="ctr">
              <a:buNone/>
              <a:defRPr sz="3200" b="1" baseline="0">
                <a:solidFill>
                  <a:srgbClr val="EE5C89"/>
                </a:solidFill>
              </a:defRPr>
            </a:lvl1pPr>
          </a:lstStyle>
          <a:p>
            <a:pPr lvl="0"/>
            <a:r>
              <a:rPr lang="pl-PL"/>
              <a:t>PROGRAM KONFERENCJI</a:t>
            </a:r>
          </a:p>
        </p:txBody>
      </p:sp>
      <p:sp>
        <p:nvSpPr>
          <p:cNvPr id="4" name="Symbol zastępczy tekstu 58">
            <a:extLst>
              <a:ext uri="{FF2B5EF4-FFF2-40B4-BE49-F238E27FC236}">
                <a16:creationId xmlns:a16="http://schemas.microsoft.com/office/drawing/2014/main" id="{BCAC467C-EB79-4F2D-B527-C6D7F452C263}"/>
              </a:ext>
            </a:extLst>
          </p:cNvPr>
          <p:cNvSpPr>
            <a:spLocks noGrp="1"/>
          </p:cNvSpPr>
          <p:nvPr>
            <p:ph type="body" sz="quarter" idx="11" hasCustomPrompt="1"/>
          </p:nvPr>
        </p:nvSpPr>
        <p:spPr>
          <a:xfrm>
            <a:off x="1871045" y="1317125"/>
            <a:ext cx="9701051" cy="701631"/>
          </a:xfrm>
          <a:prstGeom prst="rect">
            <a:avLst/>
          </a:prstGeom>
        </p:spPr>
        <p:txBody>
          <a:bodyPr/>
          <a:lstStyle>
            <a:lvl1pPr marL="0" indent="0" algn="just">
              <a:lnSpc>
                <a:spcPct val="114000"/>
              </a:lnSpc>
              <a:spcBef>
                <a:spcPts val="0"/>
              </a:spcBef>
              <a:spcAft>
                <a:spcPts val="0"/>
              </a:spcAft>
              <a:buFont typeface="Courier New" panose="02070309020205020404" pitchFamily="49" charset="0"/>
              <a:buNone/>
              <a:defRPr lang="pl-PL" sz="1400" b="1" i="0" baseline="0" smtClean="0">
                <a:solidFill>
                  <a:srgbClr val="595959"/>
                </a:solidFill>
                <a:effectLst/>
                <a:latin typeface="+mj-lt"/>
              </a:defRPr>
            </a:lvl1pPr>
            <a:lvl2pPr marL="457200" indent="0">
              <a:buFont typeface="Wingdings" panose="05000000000000000000" pitchFamily="2" charset="2"/>
              <a:buNone/>
              <a:defRPr lang="pl-PL" sz="1200" b="0" i="1" kern="1200" dirty="0" smtClean="0">
                <a:solidFill>
                  <a:schemeClr val="tx1"/>
                </a:solidFill>
                <a:latin typeface="+mn-lt"/>
                <a:ea typeface="+mn-ea"/>
                <a:cs typeface="+mn-cs"/>
              </a:defRPr>
            </a:lvl2pPr>
            <a:lvl3pPr marL="1143000" indent="-228600" defTabSz="914400" rtl="0" eaLnBrk="1" latinLnBrk="0" hangingPunct="1">
              <a:defRPr lang="pl-PL" sz="1000" kern="1200" dirty="0" smtClean="0">
                <a:solidFill>
                  <a:schemeClr val="tx1"/>
                </a:solidFill>
                <a:latin typeface="+mn-lt"/>
                <a:ea typeface="+mn-ea"/>
                <a:cs typeface="+mn-cs"/>
              </a:defRPr>
            </a:lvl3pPr>
            <a:lvl4pPr>
              <a:defRPr sz="1000"/>
            </a:lvl4pPr>
            <a:lvl5pPr>
              <a:defRPr sz="1000"/>
            </a:lvl5pPr>
          </a:lstStyle>
          <a:p>
            <a:pPr lvl="0"/>
            <a:r>
              <a:rPr lang="pl-PL"/>
              <a:t>Tytuł wystąpienia </a:t>
            </a:r>
          </a:p>
          <a:p>
            <a:pPr lvl="1"/>
            <a:r>
              <a:rPr lang="pl-PL"/>
              <a:t>Osoba prezentująca</a:t>
            </a:r>
          </a:p>
          <a:p>
            <a:pPr lvl="0"/>
            <a:endParaRPr lang="pl-PL"/>
          </a:p>
          <a:p>
            <a:pPr lvl="0"/>
            <a:endParaRPr lang="pl-PL"/>
          </a:p>
        </p:txBody>
      </p:sp>
      <p:sp>
        <p:nvSpPr>
          <p:cNvPr id="22" name="Symbol zastępczy tekstu 58">
            <a:extLst>
              <a:ext uri="{FF2B5EF4-FFF2-40B4-BE49-F238E27FC236}">
                <a16:creationId xmlns:a16="http://schemas.microsoft.com/office/drawing/2014/main" id="{DD2C146E-A222-459A-B7EB-D37D5578A9CA}"/>
              </a:ext>
            </a:extLst>
          </p:cNvPr>
          <p:cNvSpPr>
            <a:spLocks noGrp="1"/>
          </p:cNvSpPr>
          <p:nvPr>
            <p:ph type="body" sz="quarter" idx="12" hasCustomPrompt="1"/>
          </p:nvPr>
        </p:nvSpPr>
        <p:spPr>
          <a:xfrm>
            <a:off x="1871045" y="2163379"/>
            <a:ext cx="9701051" cy="701631"/>
          </a:xfrm>
          <a:prstGeom prst="rect">
            <a:avLst/>
          </a:prstGeom>
        </p:spPr>
        <p:txBody>
          <a:bodyPr/>
          <a:lstStyle>
            <a:lvl1pPr marL="0" indent="0" algn="just">
              <a:lnSpc>
                <a:spcPct val="114000"/>
              </a:lnSpc>
              <a:spcBef>
                <a:spcPts val="0"/>
              </a:spcBef>
              <a:spcAft>
                <a:spcPts val="0"/>
              </a:spcAft>
              <a:buFont typeface="Courier New" panose="02070309020205020404" pitchFamily="49" charset="0"/>
              <a:buNone/>
              <a:defRPr lang="pl-PL" sz="1400" b="1" i="0" baseline="0" smtClean="0">
                <a:solidFill>
                  <a:srgbClr val="595959"/>
                </a:solidFill>
                <a:effectLst/>
                <a:latin typeface="+mj-lt"/>
              </a:defRPr>
            </a:lvl1pPr>
            <a:lvl2pPr marL="457200" indent="0">
              <a:buFont typeface="Wingdings" panose="05000000000000000000" pitchFamily="2" charset="2"/>
              <a:buNone/>
              <a:defRPr lang="pl-PL" sz="1200" b="0" i="1" kern="1200" dirty="0" smtClean="0">
                <a:solidFill>
                  <a:schemeClr val="tx1"/>
                </a:solidFill>
                <a:latin typeface="+mn-lt"/>
                <a:ea typeface="+mn-ea"/>
                <a:cs typeface="+mn-cs"/>
              </a:defRPr>
            </a:lvl2pPr>
            <a:lvl3pPr marL="1143000" indent="-228600" defTabSz="914400" rtl="0" eaLnBrk="1" latinLnBrk="0" hangingPunct="1">
              <a:defRPr lang="pl-PL" sz="1000" kern="1200" dirty="0" smtClean="0">
                <a:solidFill>
                  <a:schemeClr val="tx1"/>
                </a:solidFill>
                <a:latin typeface="+mn-lt"/>
                <a:ea typeface="+mn-ea"/>
                <a:cs typeface="+mn-cs"/>
              </a:defRPr>
            </a:lvl3pPr>
            <a:lvl4pPr>
              <a:defRPr sz="1000"/>
            </a:lvl4pPr>
            <a:lvl5pPr>
              <a:defRPr sz="1000"/>
            </a:lvl5pPr>
          </a:lstStyle>
          <a:p>
            <a:pPr lvl="0"/>
            <a:r>
              <a:rPr lang="pl-PL"/>
              <a:t>Tytuł wystąpienia </a:t>
            </a:r>
          </a:p>
          <a:p>
            <a:pPr lvl="1"/>
            <a:r>
              <a:rPr lang="pl-PL"/>
              <a:t>Osoba prezentująca</a:t>
            </a:r>
          </a:p>
          <a:p>
            <a:pPr lvl="0"/>
            <a:endParaRPr lang="pl-PL"/>
          </a:p>
          <a:p>
            <a:pPr lvl="0"/>
            <a:endParaRPr lang="pl-PL"/>
          </a:p>
        </p:txBody>
      </p:sp>
      <p:sp>
        <p:nvSpPr>
          <p:cNvPr id="37" name="Symbol zastępczy tekstu 58">
            <a:extLst>
              <a:ext uri="{FF2B5EF4-FFF2-40B4-BE49-F238E27FC236}">
                <a16:creationId xmlns:a16="http://schemas.microsoft.com/office/drawing/2014/main" id="{B70312D4-5E85-4939-B4F3-1E3002D8CD4E}"/>
              </a:ext>
            </a:extLst>
          </p:cNvPr>
          <p:cNvSpPr>
            <a:spLocks noGrp="1"/>
          </p:cNvSpPr>
          <p:nvPr>
            <p:ph type="body" sz="quarter" idx="13" hasCustomPrompt="1"/>
          </p:nvPr>
        </p:nvSpPr>
        <p:spPr>
          <a:xfrm>
            <a:off x="1871045" y="3009633"/>
            <a:ext cx="9701051" cy="701631"/>
          </a:xfrm>
          <a:prstGeom prst="rect">
            <a:avLst/>
          </a:prstGeom>
        </p:spPr>
        <p:txBody>
          <a:bodyPr/>
          <a:lstStyle>
            <a:lvl1pPr marL="0" indent="0" algn="just">
              <a:lnSpc>
                <a:spcPct val="114000"/>
              </a:lnSpc>
              <a:spcBef>
                <a:spcPts val="0"/>
              </a:spcBef>
              <a:spcAft>
                <a:spcPts val="0"/>
              </a:spcAft>
              <a:buFont typeface="Courier New" panose="02070309020205020404" pitchFamily="49" charset="0"/>
              <a:buNone/>
              <a:defRPr lang="pl-PL" sz="1400" b="1" i="0" baseline="0" smtClean="0">
                <a:solidFill>
                  <a:srgbClr val="595959"/>
                </a:solidFill>
                <a:effectLst/>
                <a:latin typeface="+mj-lt"/>
              </a:defRPr>
            </a:lvl1pPr>
            <a:lvl2pPr marL="457200" indent="0">
              <a:buFont typeface="Wingdings" panose="05000000000000000000" pitchFamily="2" charset="2"/>
              <a:buNone/>
              <a:defRPr lang="pl-PL" sz="1200" b="0" i="1" kern="1200" dirty="0" smtClean="0">
                <a:solidFill>
                  <a:schemeClr val="tx1"/>
                </a:solidFill>
                <a:latin typeface="+mn-lt"/>
                <a:ea typeface="+mn-ea"/>
                <a:cs typeface="+mn-cs"/>
              </a:defRPr>
            </a:lvl2pPr>
            <a:lvl3pPr marL="1143000" indent="-228600" defTabSz="914400" rtl="0" eaLnBrk="1" latinLnBrk="0" hangingPunct="1">
              <a:defRPr lang="pl-PL" sz="1000" kern="1200" dirty="0" smtClean="0">
                <a:solidFill>
                  <a:schemeClr val="tx1"/>
                </a:solidFill>
                <a:latin typeface="+mn-lt"/>
                <a:ea typeface="+mn-ea"/>
                <a:cs typeface="+mn-cs"/>
              </a:defRPr>
            </a:lvl3pPr>
            <a:lvl4pPr>
              <a:defRPr sz="1000"/>
            </a:lvl4pPr>
            <a:lvl5pPr>
              <a:defRPr sz="1000"/>
            </a:lvl5pPr>
          </a:lstStyle>
          <a:p>
            <a:pPr lvl="0"/>
            <a:r>
              <a:rPr lang="pl-PL"/>
              <a:t>Tytuł wystąpienia </a:t>
            </a:r>
          </a:p>
          <a:p>
            <a:pPr lvl="1"/>
            <a:r>
              <a:rPr lang="pl-PL"/>
              <a:t>Osoba prezentująca</a:t>
            </a:r>
          </a:p>
          <a:p>
            <a:pPr lvl="0"/>
            <a:endParaRPr lang="pl-PL"/>
          </a:p>
          <a:p>
            <a:pPr lvl="0"/>
            <a:endParaRPr lang="pl-PL"/>
          </a:p>
        </p:txBody>
      </p:sp>
      <p:sp>
        <p:nvSpPr>
          <p:cNvPr id="40" name="Symbol zastępczy tekstu 58">
            <a:extLst>
              <a:ext uri="{FF2B5EF4-FFF2-40B4-BE49-F238E27FC236}">
                <a16:creationId xmlns:a16="http://schemas.microsoft.com/office/drawing/2014/main" id="{0CC15328-1A57-49BC-9E3F-08AFAA362AD5}"/>
              </a:ext>
            </a:extLst>
          </p:cNvPr>
          <p:cNvSpPr>
            <a:spLocks noGrp="1"/>
          </p:cNvSpPr>
          <p:nvPr>
            <p:ph type="body" sz="quarter" idx="14" hasCustomPrompt="1"/>
          </p:nvPr>
        </p:nvSpPr>
        <p:spPr>
          <a:xfrm>
            <a:off x="1871045" y="3855886"/>
            <a:ext cx="9701051" cy="701631"/>
          </a:xfrm>
          <a:prstGeom prst="rect">
            <a:avLst/>
          </a:prstGeom>
        </p:spPr>
        <p:txBody>
          <a:bodyPr/>
          <a:lstStyle>
            <a:lvl1pPr marL="0" indent="0" algn="just">
              <a:lnSpc>
                <a:spcPct val="114000"/>
              </a:lnSpc>
              <a:spcBef>
                <a:spcPts val="0"/>
              </a:spcBef>
              <a:spcAft>
                <a:spcPts val="0"/>
              </a:spcAft>
              <a:buFont typeface="Courier New" panose="02070309020205020404" pitchFamily="49" charset="0"/>
              <a:buNone/>
              <a:defRPr lang="pl-PL" sz="1400" b="1" i="0" baseline="0" smtClean="0">
                <a:solidFill>
                  <a:srgbClr val="595959"/>
                </a:solidFill>
                <a:effectLst/>
                <a:latin typeface="+mj-lt"/>
              </a:defRPr>
            </a:lvl1pPr>
            <a:lvl2pPr marL="457200" indent="0">
              <a:buFont typeface="Wingdings" panose="05000000000000000000" pitchFamily="2" charset="2"/>
              <a:buNone/>
              <a:defRPr lang="pl-PL" sz="1200" b="0" i="1" kern="1200" dirty="0" smtClean="0">
                <a:solidFill>
                  <a:schemeClr val="tx1"/>
                </a:solidFill>
                <a:latin typeface="+mn-lt"/>
                <a:ea typeface="+mn-ea"/>
                <a:cs typeface="+mn-cs"/>
              </a:defRPr>
            </a:lvl2pPr>
            <a:lvl3pPr marL="1143000" indent="-228600" defTabSz="914400" rtl="0" eaLnBrk="1" latinLnBrk="0" hangingPunct="1">
              <a:defRPr lang="pl-PL" sz="1000" kern="1200" dirty="0" smtClean="0">
                <a:solidFill>
                  <a:schemeClr val="tx1"/>
                </a:solidFill>
                <a:latin typeface="+mn-lt"/>
                <a:ea typeface="+mn-ea"/>
                <a:cs typeface="+mn-cs"/>
              </a:defRPr>
            </a:lvl3pPr>
            <a:lvl4pPr>
              <a:defRPr sz="1000"/>
            </a:lvl4pPr>
            <a:lvl5pPr>
              <a:defRPr sz="1000"/>
            </a:lvl5pPr>
          </a:lstStyle>
          <a:p>
            <a:pPr lvl="0"/>
            <a:r>
              <a:rPr lang="pl-PL"/>
              <a:t>Tytuł wystąpienia </a:t>
            </a:r>
          </a:p>
          <a:p>
            <a:pPr lvl="1"/>
            <a:r>
              <a:rPr lang="pl-PL"/>
              <a:t>Osoba prezentująca</a:t>
            </a:r>
          </a:p>
          <a:p>
            <a:pPr lvl="0"/>
            <a:endParaRPr lang="pl-PL"/>
          </a:p>
          <a:p>
            <a:pPr lvl="0"/>
            <a:endParaRPr lang="pl-PL"/>
          </a:p>
        </p:txBody>
      </p:sp>
      <p:sp>
        <p:nvSpPr>
          <p:cNvPr id="43" name="Symbol zastępczy tekstu 58">
            <a:extLst>
              <a:ext uri="{FF2B5EF4-FFF2-40B4-BE49-F238E27FC236}">
                <a16:creationId xmlns:a16="http://schemas.microsoft.com/office/drawing/2014/main" id="{EF11F8B1-490E-4CBD-A88D-0584FDCD28C4}"/>
              </a:ext>
            </a:extLst>
          </p:cNvPr>
          <p:cNvSpPr>
            <a:spLocks noGrp="1"/>
          </p:cNvSpPr>
          <p:nvPr>
            <p:ph type="body" sz="quarter" idx="15" hasCustomPrompt="1"/>
          </p:nvPr>
        </p:nvSpPr>
        <p:spPr>
          <a:xfrm>
            <a:off x="1871045" y="4702138"/>
            <a:ext cx="9701051" cy="701631"/>
          </a:xfrm>
          <a:prstGeom prst="rect">
            <a:avLst/>
          </a:prstGeom>
        </p:spPr>
        <p:txBody>
          <a:bodyPr/>
          <a:lstStyle>
            <a:lvl1pPr marL="0" indent="0" algn="just">
              <a:lnSpc>
                <a:spcPct val="114000"/>
              </a:lnSpc>
              <a:spcBef>
                <a:spcPts val="0"/>
              </a:spcBef>
              <a:spcAft>
                <a:spcPts val="0"/>
              </a:spcAft>
              <a:buFont typeface="Courier New" panose="02070309020205020404" pitchFamily="49" charset="0"/>
              <a:buNone/>
              <a:defRPr lang="pl-PL" sz="1400" b="1" i="0" baseline="0" smtClean="0">
                <a:solidFill>
                  <a:srgbClr val="595959"/>
                </a:solidFill>
                <a:effectLst/>
                <a:latin typeface="+mj-lt"/>
              </a:defRPr>
            </a:lvl1pPr>
            <a:lvl2pPr marL="457200" indent="0">
              <a:buFont typeface="Wingdings" panose="05000000000000000000" pitchFamily="2" charset="2"/>
              <a:buNone/>
              <a:defRPr lang="pl-PL" sz="1200" b="0" i="1" kern="1200" dirty="0" smtClean="0">
                <a:solidFill>
                  <a:schemeClr val="tx1"/>
                </a:solidFill>
                <a:latin typeface="+mn-lt"/>
                <a:ea typeface="+mn-ea"/>
                <a:cs typeface="+mn-cs"/>
              </a:defRPr>
            </a:lvl2pPr>
            <a:lvl3pPr marL="1143000" indent="-228600" defTabSz="914400" rtl="0" eaLnBrk="1" latinLnBrk="0" hangingPunct="1">
              <a:defRPr lang="pl-PL" sz="1000" kern="1200" dirty="0" smtClean="0">
                <a:solidFill>
                  <a:schemeClr val="tx1"/>
                </a:solidFill>
                <a:latin typeface="+mn-lt"/>
                <a:ea typeface="+mn-ea"/>
                <a:cs typeface="+mn-cs"/>
              </a:defRPr>
            </a:lvl3pPr>
            <a:lvl4pPr>
              <a:defRPr sz="1000"/>
            </a:lvl4pPr>
            <a:lvl5pPr>
              <a:defRPr sz="1000"/>
            </a:lvl5pPr>
          </a:lstStyle>
          <a:p>
            <a:pPr lvl="0"/>
            <a:r>
              <a:rPr lang="pl-PL"/>
              <a:t>Tytuł wystąpienia </a:t>
            </a:r>
          </a:p>
          <a:p>
            <a:pPr lvl="1"/>
            <a:r>
              <a:rPr lang="pl-PL"/>
              <a:t>Osoba prezentująca</a:t>
            </a:r>
          </a:p>
          <a:p>
            <a:pPr lvl="0"/>
            <a:endParaRPr lang="pl-PL"/>
          </a:p>
          <a:p>
            <a:pPr lvl="0"/>
            <a:endParaRPr lang="pl-PL"/>
          </a:p>
        </p:txBody>
      </p:sp>
      <p:sp>
        <p:nvSpPr>
          <p:cNvPr id="46" name="Symbol zastępczy tekstu 58">
            <a:extLst>
              <a:ext uri="{FF2B5EF4-FFF2-40B4-BE49-F238E27FC236}">
                <a16:creationId xmlns:a16="http://schemas.microsoft.com/office/drawing/2014/main" id="{448AC618-DF6F-40F2-9C5C-37B4D7C4B955}"/>
              </a:ext>
            </a:extLst>
          </p:cNvPr>
          <p:cNvSpPr>
            <a:spLocks noGrp="1"/>
          </p:cNvSpPr>
          <p:nvPr>
            <p:ph type="body" sz="quarter" idx="16" hasCustomPrompt="1"/>
          </p:nvPr>
        </p:nvSpPr>
        <p:spPr>
          <a:xfrm>
            <a:off x="1871045" y="5540875"/>
            <a:ext cx="9701051" cy="701631"/>
          </a:xfrm>
          <a:prstGeom prst="rect">
            <a:avLst/>
          </a:prstGeom>
        </p:spPr>
        <p:txBody>
          <a:bodyPr/>
          <a:lstStyle>
            <a:lvl1pPr marL="0" indent="0" algn="just">
              <a:lnSpc>
                <a:spcPct val="114000"/>
              </a:lnSpc>
              <a:spcBef>
                <a:spcPts val="0"/>
              </a:spcBef>
              <a:spcAft>
                <a:spcPts val="0"/>
              </a:spcAft>
              <a:buFont typeface="Courier New" panose="02070309020205020404" pitchFamily="49" charset="0"/>
              <a:buNone/>
              <a:defRPr lang="pl-PL" sz="1400" b="1" i="0" baseline="0" smtClean="0">
                <a:solidFill>
                  <a:srgbClr val="595959"/>
                </a:solidFill>
                <a:effectLst/>
                <a:latin typeface="+mj-lt"/>
              </a:defRPr>
            </a:lvl1pPr>
            <a:lvl2pPr marL="457200" indent="0">
              <a:buFont typeface="Wingdings" panose="05000000000000000000" pitchFamily="2" charset="2"/>
              <a:buNone/>
              <a:defRPr lang="pl-PL" sz="1200" b="0" i="1" kern="1200" dirty="0" smtClean="0">
                <a:solidFill>
                  <a:schemeClr val="tx1"/>
                </a:solidFill>
                <a:latin typeface="+mn-lt"/>
                <a:ea typeface="+mn-ea"/>
                <a:cs typeface="+mn-cs"/>
              </a:defRPr>
            </a:lvl2pPr>
            <a:lvl3pPr marL="1143000" indent="-228600" defTabSz="914400" rtl="0" eaLnBrk="1" latinLnBrk="0" hangingPunct="1">
              <a:defRPr lang="pl-PL" sz="1000" kern="1200" dirty="0" smtClean="0">
                <a:solidFill>
                  <a:schemeClr val="tx1"/>
                </a:solidFill>
                <a:latin typeface="+mn-lt"/>
                <a:ea typeface="+mn-ea"/>
                <a:cs typeface="+mn-cs"/>
              </a:defRPr>
            </a:lvl3pPr>
            <a:lvl4pPr>
              <a:defRPr sz="1000"/>
            </a:lvl4pPr>
            <a:lvl5pPr>
              <a:defRPr sz="1000"/>
            </a:lvl5pPr>
          </a:lstStyle>
          <a:p>
            <a:pPr lvl="0"/>
            <a:r>
              <a:rPr lang="pl-PL"/>
              <a:t>Tytuł wystąpienia </a:t>
            </a:r>
          </a:p>
          <a:p>
            <a:pPr lvl="1"/>
            <a:r>
              <a:rPr lang="pl-PL"/>
              <a:t>Osoba prezentująca</a:t>
            </a:r>
          </a:p>
          <a:p>
            <a:pPr lvl="0"/>
            <a:endParaRPr lang="pl-PL"/>
          </a:p>
          <a:p>
            <a:pPr lvl="0"/>
            <a:endParaRPr lang="pl-PL"/>
          </a:p>
        </p:txBody>
      </p:sp>
      <p:sp>
        <p:nvSpPr>
          <p:cNvPr id="49" name="Symbol zastępczy tekstu 58">
            <a:extLst>
              <a:ext uri="{FF2B5EF4-FFF2-40B4-BE49-F238E27FC236}">
                <a16:creationId xmlns:a16="http://schemas.microsoft.com/office/drawing/2014/main" id="{9B084338-2ED6-46AA-8986-5400F1A7A449}"/>
              </a:ext>
            </a:extLst>
          </p:cNvPr>
          <p:cNvSpPr>
            <a:spLocks noGrp="1"/>
          </p:cNvSpPr>
          <p:nvPr>
            <p:ph type="body" sz="quarter" idx="17" hasCustomPrompt="1"/>
          </p:nvPr>
        </p:nvSpPr>
        <p:spPr>
          <a:xfrm>
            <a:off x="431253" y="1317125"/>
            <a:ext cx="1324454" cy="311149"/>
          </a:xfrm>
          <a:prstGeom prst="rect">
            <a:avLst/>
          </a:prstGeom>
        </p:spPr>
        <p:txBody>
          <a:bodyPr/>
          <a:lstStyle>
            <a:lvl1pPr marL="0" indent="0" algn="just">
              <a:lnSpc>
                <a:spcPct val="114000"/>
              </a:lnSpc>
              <a:spcBef>
                <a:spcPts val="0"/>
              </a:spcBef>
              <a:spcAft>
                <a:spcPts val="0"/>
              </a:spcAft>
              <a:buFont typeface="Courier New" panose="02070309020205020404" pitchFamily="49" charset="0"/>
              <a:buNone/>
              <a:defRPr lang="pl-PL" sz="1400" b="0" i="0" baseline="0" smtClean="0">
                <a:solidFill>
                  <a:srgbClr val="595959"/>
                </a:solidFill>
                <a:effectLst/>
                <a:latin typeface="+mj-lt"/>
              </a:defRPr>
            </a:lvl1pPr>
            <a:lvl2pPr marL="457200" indent="0">
              <a:buFont typeface="Wingdings" panose="05000000000000000000" pitchFamily="2" charset="2"/>
              <a:buNone/>
              <a:defRPr lang="pl-PL" sz="1200" b="0" i="1" kern="1200" dirty="0" smtClean="0">
                <a:solidFill>
                  <a:schemeClr val="tx1"/>
                </a:solidFill>
                <a:latin typeface="+mn-lt"/>
                <a:ea typeface="+mn-ea"/>
                <a:cs typeface="+mn-cs"/>
              </a:defRPr>
            </a:lvl2pPr>
            <a:lvl3pPr marL="1143000" indent="-228600" defTabSz="914400" rtl="0" eaLnBrk="1" latinLnBrk="0" hangingPunct="1">
              <a:defRPr lang="pl-PL" sz="1000" kern="1200" dirty="0" smtClean="0">
                <a:solidFill>
                  <a:schemeClr val="tx1"/>
                </a:solidFill>
                <a:latin typeface="+mn-lt"/>
                <a:ea typeface="+mn-ea"/>
                <a:cs typeface="+mn-cs"/>
              </a:defRPr>
            </a:lvl3pPr>
            <a:lvl4pPr>
              <a:defRPr sz="1000"/>
            </a:lvl4pPr>
            <a:lvl5pPr>
              <a:defRPr sz="1000"/>
            </a:lvl5pPr>
          </a:lstStyle>
          <a:p>
            <a:pPr lvl="0"/>
            <a:r>
              <a:rPr lang="pl-PL"/>
              <a:t>00:00 – 00:00</a:t>
            </a:r>
          </a:p>
          <a:p>
            <a:pPr lvl="0"/>
            <a:endParaRPr lang="pl-PL"/>
          </a:p>
          <a:p>
            <a:pPr lvl="0"/>
            <a:endParaRPr lang="pl-PL"/>
          </a:p>
        </p:txBody>
      </p:sp>
      <p:sp>
        <p:nvSpPr>
          <p:cNvPr id="50" name="Symbol zastępczy tekstu 58">
            <a:extLst>
              <a:ext uri="{FF2B5EF4-FFF2-40B4-BE49-F238E27FC236}">
                <a16:creationId xmlns:a16="http://schemas.microsoft.com/office/drawing/2014/main" id="{04532896-3B57-4A8F-9A0C-64151E60762A}"/>
              </a:ext>
            </a:extLst>
          </p:cNvPr>
          <p:cNvSpPr>
            <a:spLocks noGrp="1"/>
          </p:cNvSpPr>
          <p:nvPr>
            <p:ph type="body" sz="quarter" idx="18" hasCustomPrompt="1"/>
          </p:nvPr>
        </p:nvSpPr>
        <p:spPr>
          <a:xfrm>
            <a:off x="431253" y="2169770"/>
            <a:ext cx="1324454" cy="311149"/>
          </a:xfrm>
          <a:prstGeom prst="rect">
            <a:avLst/>
          </a:prstGeom>
        </p:spPr>
        <p:txBody>
          <a:bodyPr/>
          <a:lstStyle>
            <a:lvl1pPr marL="0" indent="0" algn="just">
              <a:lnSpc>
                <a:spcPct val="114000"/>
              </a:lnSpc>
              <a:spcBef>
                <a:spcPts val="0"/>
              </a:spcBef>
              <a:spcAft>
                <a:spcPts val="0"/>
              </a:spcAft>
              <a:buFont typeface="Courier New" panose="02070309020205020404" pitchFamily="49" charset="0"/>
              <a:buNone/>
              <a:defRPr lang="pl-PL" sz="1400" b="0" i="0" baseline="0" smtClean="0">
                <a:solidFill>
                  <a:srgbClr val="595959"/>
                </a:solidFill>
                <a:effectLst/>
                <a:latin typeface="+mj-lt"/>
              </a:defRPr>
            </a:lvl1pPr>
            <a:lvl2pPr marL="457200" indent="0">
              <a:buFont typeface="Wingdings" panose="05000000000000000000" pitchFamily="2" charset="2"/>
              <a:buNone/>
              <a:defRPr lang="pl-PL" sz="1200" b="0" i="1" kern="1200" dirty="0" smtClean="0">
                <a:solidFill>
                  <a:schemeClr val="tx1"/>
                </a:solidFill>
                <a:latin typeface="+mn-lt"/>
                <a:ea typeface="+mn-ea"/>
                <a:cs typeface="+mn-cs"/>
              </a:defRPr>
            </a:lvl2pPr>
            <a:lvl3pPr marL="1143000" indent="-228600" defTabSz="914400" rtl="0" eaLnBrk="1" latinLnBrk="0" hangingPunct="1">
              <a:defRPr lang="pl-PL" sz="1000" kern="1200" dirty="0" smtClean="0">
                <a:solidFill>
                  <a:schemeClr val="tx1"/>
                </a:solidFill>
                <a:latin typeface="+mn-lt"/>
                <a:ea typeface="+mn-ea"/>
                <a:cs typeface="+mn-cs"/>
              </a:defRPr>
            </a:lvl3pPr>
            <a:lvl4pPr>
              <a:defRPr sz="1000"/>
            </a:lvl4pPr>
            <a:lvl5pPr>
              <a:defRPr sz="1000"/>
            </a:lvl5pPr>
          </a:lstStyle>
          <a:p>
            <a:pPr lvl="0"/>
            <a:r>
              <a:rPr lang="pl-PL"/>
              <a:t>00:00 – 00:00</a:t>
            </a:r>
          </a:p>
          <a:p>
            <a:pPr lvl="0"/>
            <a:endParaRPr lang="pl-PL"/>
          </a:p>
          <a:p>
            <a:pPr lvl="0"/>
            <a:endParaRPr lang="pl-PL"/>
          </a:p>
        </p:txBody>
      </p:sp>
      <p:sp>
        <p:nvSpPr>
          <p:cNvPr id="51" name="Symbol zastępczy tekstu 58">
            <a:extLst>
              <a:ext uri="{FF2B5EF4-FFF2-40B4-BE49-F238E27FC236}">
                <a16:creationId xmlns:a16="http://schemas.microsoft.com/office/drawing/2014/main" id="{0F759BC7-8398-4D5B-A989-07DCFBDE6B6C}"/>
              </a:ext>
            </a:extLst>
          </p:cNvPr>
          <p:cNvSpPr>
            <a:spLocks noGrp="1"/>
          </p:cNvSpPr>
          <p:nvPr>
            <p:ph type="body" sz="quarter" idx="19" hasCustomPrompt="1"/>
          </p:nvPr>
        </p:nvSpPr>
        <p:spPr>
          <a:xfrm>
            <a:off x="431253" y="3016021"/>
            <a:ext cx="1324454" cy="311149"/>
          </a:xfrm>
          <a:prstGeom prst="rect">
            <a:avLst/>
          </a:prstGeom>
        </p:spPr>
        <p:txBody>
          <a:bodyPr/>
          <a:lstStyle>
            <a:lvl1pPr marL="0" indent="0" algn="just">
              <a:lnSpc>
                <a:spcPct val="114000"/>
              </a:lnSpc>
              <a:spcBef>
                <a:spcPts val="0"/>
              </a:spcBef>
              <a:spcAft>
                <a:spcPts val="0"/>
              </a:spcAft>
              <a:buFont typeface="Courier New" panose="02070309020205020404" pitchFamily="49" charset="0"/>
              <a:buNone/>
              <a:defRPr lang="pl-PL" sz="1400" b="0" i="0" baseline="0" smtClean="0">
                <a:solidFill>
                  <a:srgbClr val="595959"/>
                </a:solidFill>
                <a:effectLst/>
                <a:latin typeface="+mj-lt"/>
              </a:defRPr>
            </a:lvl1pPr>
            <a:lvl2pPr marL="457200" indent="0">
              <a:buFont typeface="Wingdings" panose="05000000000000000000" pitchFamily="2" charset="2"/>
              <a:buNone/>
              <a:defRPr lang="pl-PL" sz="1200" b="0" i="1" kern="1200" dirty="0" smtClean="0">
                <a:solidFill>
                  <a:schemeClr val="tx1"/>
                </a:solidFill>
                <a:latin typeface="+mn-lt"/>
                <a:ea typeface="+mn-ea"/>
                <a:cs typeface="+mn-cs"/>
              </a:defRPr>
            </a:lvl2pPr>
            <a:lvl3pPr marL="1143000" indent="-228600" defTabSz="914400" rtl="0" eaLnBrk="1" latinLnBrk="0" hangingPunct="1">
              <a:defRPr lang="pl-PL" sz="1000" kern="1200" dirty="0" smtClean="0">
                <a:solidFill>
                  <a:schemeClr val="tx1"/>
                </a:solidFill>
                <a:latin typeface="+mn-lt"/>
                <a:ea typeface="+mn-ea"/>
                <a:cs typeface="+mn-cs"/>
              </a:defRPr>
            </a:lvl3pPr>
            <a:lvl4pPr>
              <a:defRPr sz="1000"/>
            </a:lvl4pPr>
            <a:lvl5pPr>
              <a:defRPr sz="1000"/>
            </a:lvl5pPr>
          </a:lstStyle>
          <a:p>
            <a:pPr lvl="0"/>
            <a:r>
              <a:rPr lang="pl-PL"/>
              <a:t>00:00 – 00:00</a:t>
            </a:r>
          </a:p>
          <a:p>
            <a:pPr lvl="0"/>
            <a:endParaRPr lang="pl-PL"/>
          </a:p>
          <a:p>
            <a:pPr lvl="0"/>
            <a:endParaRPr lang="pl-PL"/>
          </a:p>
        </p:txBody>
      </p:sp>
      <p:sp>
        <p:nvSpPr>
          <p:cNvPr id="52" name="Symbol zastępczy tekstu 58">
            <a:extLst>
              <a:ext uri="{FF2B5EF4-FFF2-40B4-BE49-F238E27FC236}">
                <a16:creationId xmlns:a16="http://schemas.microsoft.com/office/drawing/2014/main" id="{586AAB59-3727-404D-A022-79A8F2B36A37}"/>
              </a:ext>
            </a:extLst>
          </p:cNvPr>
          <p:cNvSpPr>
            <a:spLocks noGrp="1"/>
          </p:cNvSpPr>
          <p:nvPr>
            <p:ph type="body" sz="quarter" idx="20" hasCustomPrompt="1"/>
          </p:nvPr>
        </p:nvSpPr>
        <p:spPr>
          <a:xfrm>
            <a:off x="431253" y="3855886"/>
            <a:ext cx="1324454" cy="311149"/>
          </a:xfrm>
          <a:prstGeom prst="rect">
            <a:avLst/>
          </a:prstGeom>
        </p:spPr>
        <p:txBody>
          <a:bodyPr/>
          <a:lstStyle>
            <a:lvl1pPr marL="0" indent="0" algn="just">
              <a:lnSpc>
                <a:spcPct val="114000"/>
              </a:lnSpc>
              <a:spcBef>
                <a:spcPts val="0"/>
              </a:spcBef>
              <a:spcAft>
                <a:spcPts val="0"/>
              </a:spcAft>
              <a:buFont typeface="Courier New" panose="02070309020205020404" pitchFamily="49" charset="0"/>
              <a:buNone/>
              <a:defRPr lang="pl-PL" sz="1400" b="0" i="0" baseline="0" smtClean="0">
                <a:solidFill>
                  <a:srgbClr val="595959"/>
                </a:solidFill>
                <a:effectLst/>
                <a:latin typeface="+mj-lt"/>
              </a:defRPr>
            </a:lvl1pPr>
            <a:lvl2pPr marL="457200" indent="0">
              <a:buFont typeface="Wingdings" panose="05000000000000000000" pitchFamily="2" charset="2"/>
              <a:buNone/>
              <a:defRPr lang="pl-PL" sz="1200" b="0" i="1" kern="1200" dirty="0" smtClean="0">
                <a:solidFill>
                  <a:schemeClr val="tx1"/>
                </a:solidFill>
                <a:latin typeface="+mn-lt"/>
                <a:ea typeface="+mn-ea"/>
                <a:cs typeface="+mn-cs"/>
              </a:defRPr>
            </a:lvl2pPr>
            <a:lvl3pPr marL="1143000" indent="-228600" defTabSz="914400" rtl="0" eaLnBrk="1" latinLnBrk="0" hangingPunct="1">
              <a:defRPr lang="pl-PL" sz="1000" kern="1200" dirty="0" smtClean="0">
                <a:solidFill>
                  <a:schemeClr val="tx1"/>
                </a:solidFill>
                <a:latin typeface="+mn-lt"/>
                <a:ea typeface="+mn-ea"/>
                <a:cs typeface="+mn-cs"/>
              </a:defRPr>
            </a:lvl3pPr>
            <a:lvl4pPr>
              <a:defRPr sz="1000"/>
            </a:lvl4pPr>
            <a:lvl5pPr>
              <a:defRPr sz="1000"/>
            </a:lvl5pPr>
          </a:lstStyle>
          <a:p>
            <a:pPr lvl="0"/>
            <a:r>
              <a:rPr lang="pl-PL"/>
              <a:t>00:00 – 00:00</a:t>
            </a:r>
          </a:p>
          <a:p>
            <a:pPr lvl="0"/>
            <a:endParaRPr lang="pl-PL"/>
          </a:p>
          <a:p>
            <a:pPr lvl="0"/>
            <a:endParaRPr lang="pl-PL"/>
          </a:p>
        </p:txBody>
      </p:sp>
      <p:sp>
        <p:nvSpPr>
          <p:cNvPr id="53" name="Symbol zastępczy tekstu 58">
            <a:extLst>
              <a:ext uri="{FF2B5EF4-FFF2-40B4-BE49-F238E27FC236}">
                <a16:creationId xmlns:a16="http://schemas.microsoft.com/office/drawing/2014/main" id="{D8E12EB7-EEC9-4D41-9658-B88948D8E2FA}"/>
              </a:ext>
            </a:extLst>
          </p:cNvPr>
          <p:cNvSpPr>
            <a:spLocks noGrp="1"/>
          </p:cNvSpPr>
          <p:nvPr>
            <p:ph type="body" sz="quarter" idx="21" hasCustomPrompt="1"/>
          </p:nvPr>
        </p:nvSpPr>
        <p:spPr>
          <a:xfrm>
            <a:off x="431253" y="4702137"/>
            <a:ext cx="1324454" cy="311149"/>
          </a:xfrm>
          <a:prstGeom prst="rect">
            <a:avLst/>
          </a:prstGeom>
        </p:spPr>
        <p:txBody>
          <a:bodyPr/>
          <a:lstStyle>
            <a:lvl1pPr marL="0" indent="0" algn="just">
              <a:lnSpc>
                <a:spcPct val="114000"/>
              </a:lnSpc>
              <a:spcBef>
                <a:spcPts val="0"/>
              </a:spcBef>
              <a:spcAft>
                <a:spcPts val="0"/>
              </a:spcAft>
              <a:buFont typeface="Courier New" panose="02070309020205020404" pitchFamily="49" charset="0"/>
              <a:buNone/>
              <a:defRPr lang="pl-PL" sz="1400" b="0" i="0" baseline="0" smtClean="0">
                <a:solidFill>
                  <a:srgbClr val="595959"/>
                </a:solidFill>
                <a:effectLst/>
                <a:latin typeface="+mj-lt"/>
              </a:defRPr>
            </a:lvl1pPr>
            <a:lvl2pPr marL="457200" indent="0">
              <a:buFont typeface="Wingdings" panose="05000000000000000000" pitchFamily="2" charset="2"/>
              <a:buNone/>
              <a:defRPr lang="pl-PL" sz="1200" b="0" i="1" kern="1200" dirty="0" smtClean="0">
                <a:solidFill>
                  <a:schemeClr val="tx1"/>
                </a:solidFill>
                <a:latin typeface="+mn-lt"/>
                <a:ea typeface="+mn-ea"/>
                <a:cs typeface="+mn-cs"/>
              </a:defRPr>
            </a:lvl2pPr>
            <a:lvl3pPr marL="1143000" indent="-228600" defTabSz="914400" rtl="0" eaLnBrk="1" latinLnBrk="0" hangingPunct="1">
              <a:defRPr lang="pl-PL" sz="1000" kern="1200" dirty="0" smtClean="0">
                <a:solidFill>
                  <a:schemeClr val="tx1"/>
                </a:solidFill>
                <a:latin typeface="+mn-lt"/>
                <a:ea typeface="+mn-ea"/>
                <a:cs typeface="+mn-cs"/>
              </a:defRPr>
            </a:lvl3pPr>
            <a:lvl4pPr>
              <a:defRPr sz="1000"/>
            </a:lvl4pPr>
            <a:lvl5pPr>
              <a:defRPr sz="1000"/>
            </a:lvl5pPr>
          </a:lstStyle>
          <a:p>
            <a:pPr lvl="0"/>
            <a:r>
              <a:rPr lang="pl-PL"/>
              <a:t>00:00 – 00:00</a:t>
            </a:r>
          </a:p>
          <a:p>
            <a:pPr lvl="0"/>
            <a:endParaRPr lang="pl-PL"/>
          </a:p>
          <a:p>
            <a:pPr lvl="0"/>
            <a:endParaRPr lang="pl-PL"/>
          </a:p>
        </p:txBody>
      </p:sp>
      <p:sp>
        <p:nvSpPr>
          <p:cNvPr id="54" name="Symbol zastępczy tekstu 58">
            <a:extLst>
              <a:ext uri="{FF2B5EF4-FFF2-40B4-BE49-F238E27FC236}">
                <a16:creationId xmlns:a16="http://schemas.microsoft.com/office/drawing/2014/main" id="{46DFE9DE-20CF-4117-AAB9-D20AC743A977}"/>
              </a:ext>
            </a:extLst>
          </p:cNvPr>
          <p:cNvSpPr>
            <a:spLocks noGrp="1"/>
          </p:cNvSpPr>
          <p:nvPr>
            <p:ph type="body" sz="quarter" idx="22" hasCustomPrompt="1"/>
          </p:nvPr>
        </p:nvSpPr>
        <p:spPr>
          <a:xfrm>
            <a:off x="431253" y="5540875"/>
            <a:ext cx="1324454" cy="311149"/>
          </a:xfrm>
          <a:prstGeom prst="rect">
            <a:avLst/>
          </a:prstGeom>
        </p:spPr>
        <p:txBody>
          <a:bodyPr/>
          <a:lstStyle>
            <a:lvl1pPr marL="0" indent="0" algn="just">
              <a:lnSpc>
                <a:spcPct val="114000"/>
              </a:lnSpc>
              <a:spcBef>
                <a:spcPts val="0"/>
              </a:spcBef>
              <a:spcAft>
                <a:spcPts val="0"/>
              </a:spcAft>
              <a:buFont typeface="Courier New" panose="02070309020205020404" pitchFamily="49" charset="0"/>
              <a:buNone/>
              <a:defRPr lang="pl-PL" sz="1400" b="0" i="0" baseline="0" smtClean="0">
                <a:solidFill>
                  <a:srgbClr val="595959"/>
                </a:solidFill>
                <a:effectLst/>
                <a:latin typeface="+mj-lt"/>
              </a:defRPr>
            </a:lvl1pPr>
            <a:lvl2pPr marL="457200" indent="0">
              <a:buFont typeface="Wingdings" panose="05000000000000000000" pitchFamily="2" charset="2"/>
              <a:buNone/>
              <a:defRPr lang="pl-PL" sz="1200" b="0" i="1" kern="1200" dirty="0" smtClean="0">
                <a:solidFill>
                  <a:schemeClr val="tx1"/>
                </a:solidFill>
                <a:latin typeface="+mn-lt"/>
                <a:ea typeface="+mn-ea"/>
                <a:cs typeface="+mn-cs"/>
              </a:defRPr>
            </a:lvl2pPr>
            <a:lvl3pPr marL="1143000" indent="-228600" defTabSz="914400" rtl="0" eaLnBrk="1" latinLnBrk="0" hangingPunct="1">
              <a:defRPr lang="pl-PL" sz="1000" kern="1200" dirty="0" smtClean="0">
                <a:solidFill>
                  <a:schemeClr val="tx1"/>
                </a:solidFill>
                <a:latin typeface="+mn-lt"/>
                <a:ea typeface="+mn-ea"/>
                <a:cs typeface="+mn-cs"/>
              </a:defRPr>
            </a:lvl3pPr>
            <a:lvl4pPr>
              <a:defRPr sz="1000"/>
            </a:lvl4pPr>
            <a:lvl5pPr>
              <a:defRPr sz="1000"/>
            </a:lvl5pPr>
          </a:lstStyle>
          <a:p>
            <a:pPr lvl="0"/>
            <a:r>
              <a:rPr lang="pl-PL"/>
              <a:t>00:00 – 00:00</a:t>
            </a:r>
          </a:p>
          <a:p>
            <a:pPr lvl="0"/>
            <a:endParaRPr lang="pl-PL"/>
          </a:p>
          <a:p>
            <a:pPr lvl="0"/>
            <a:endParaRPr lang="pl-PL"/>
          </a:p>
        </p:txBody>
      </p:sp>
    </p:spTree>
    <p:extLst>
      <p:ext uri="{BB962C8B-B14F-4D97-AF65-F5344CB8AC3E}">
        <p14:creationId xmlns:p14="http://schemas.microsoft.com/office/powerpoint/2010/main" val="9583830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az + 1 kolumna tekstu">
    <p:spTree>
      <p:nvGrpSpPr>
        <p:cNvPr id="1" name=""/>
        <p:cNvGrpSpPr/>
        <p:nvPr/>
      </p:nvGrpSpPr>
      <p:grpSpPr>
        <a:xfrm>
          <a:off x="0" y="0"/>
          <a:ext cx="0" cy="0"/>
          <a:chOff x="0" y="0"/>
          <a:chExt cx="0" cy="0"/>
        </a:xfrm>
      </p:grpSpPr>
      <p:sp>
        <p:nvSpPr>
          <p:cNvPr id="50" name="Symbol zastępczy obrazu 49"/>
          <p:cNvSpPr>
            <a:spLocks noGrp="1"/>
          </p:cNvSpPr>
          <p:nvPr>
            <p:ph type="pic" sz="quarter" idx="13" hasCustomPrompt="1"/>
          </p:nvPr>
        </p:nvSpPr>
        <p:spPr>
          <a:xfrm>
            <a:off x="431800" y="908051"/>
            <a:ext cx="5471584" cy="4752975"/>
          </a:xfrm>
          <a:prstGeom prst="rect">
            <a:avLst/>
          </a:prstGeom>
        </p:spPr>
        <p:txBody>
          <a:bodyPr/>
          <a:lstStyle>
            <a:lvl1pPr marL="0" indent="0">
              <a:buNone/>
              <a:defRPr/>
            </a:lvl1pPr>
          </a:lstStyle>
          <a:p>
            <a:r>
              <a:rPr lang="pl-PL"/>
              <a:t>Obraz</a:t>
            </a:r>
          </a:p>
        </p:txBody>
      </p:sp>
      <p:sp>
        <p:nvSpPr>
          <p:cNvPr id="52" name="Symbol zastępczy tekstu 51"/>
          <p:cNvSpPr>
            <a:spLocks noGrp="1"/>
          </p:cNvSpPr>
          <p:nvPr>
            <p:ph type="body" sz="quarter" idx="14" hasCustomPrompt="1"/>
          </p:nvPr>
        </p:nvSpPr>
        <p:spPr>
          <a:xfrm>
            <a:off x="6288618" y="908051"/>
            <a:ext cx="5471583" cy="4752975"/>
          </a:xfrm>
          <a:prstGeom prst="rect">
            <a:avLst/>
          </a:prstGeom>
        </p:spPr>
        <p:txBody>
          <a:bodyPr/>
          <a:lstStyle>
            <a:lvl1pPr marL="171450" indent="-171450">
              <a:buFont typeface="Courier New" panose="02070309020205020404" pitchFamily="49" charset="0"/>
              <a:buChar char="o"/>
              <a:defRPr lang="pl-PL" sz="1000" kern="1200" baseline="0" dirty="0" smtClean="0">
                <a:solidFill>
                  <a:schemeClr val="tx1"/>
                </a:solidFill>
                <a:latin typeface="+mn-lt"/>
                <a:ea typeface="+mn-ea"/>
                <a:cs typeface="+mn-cs"/>
              </a:defRPr>
            </a:lvl1pPr>
            <a:lvl2pPr marL="742950" indent="-285750">
              <a:buFont typeface="Wingdings" panose="05000000000000000000" pitchFamily="2" charset="2"/>
              <a:buChar char="§"/>
              <a:defRPr lang="pl-PL" sz="1000" kern="1200" dirty="0" smtClean="0">
                <a:solidFill>
                  <a:schemeClr val="tx1"/>
                </a:solidFill>
                <a:latin typeface="+mn-lt"/>
                <a:ea typeface="+mn-ea"/>
                <a:cs typeface="+mn-cs"/>
              </a:defRPr>
            </a:lvl2pPr>
            <a:lvl3pPr marL="1143000" indent="-228600">
              <a:defRPr lang="pl-PL" sz="1000" kern="1200" dirty="0" smtClean="0">
                <a:solidFill>
                  <a:schemeClr val="tx1"/>
                </a:solidFill>
                <a:latin typeface="+mn-lt"/>
                <a:ea typeface="+mn-ea"/>
                <a:cs typeface="+mn-cs"/>
              </a:defRPr>
            </a:lvl3pPr>
          </a:lstStyle>
          <a:p>
            <a:pPr lvl="0"/>
            <a:r>
              <a:rPr lang="pl-PL"/>
              <a:t>Stosuj, gdy tekst ma zilustrować obraz</a:t>
            </a:r>
          </a:p>
          <a:p>
            <a:pPr lvl="0"/>
            <a:endParaRPr lang="pl-PL"/>
          </a:p>
          <a:p>
            <a:pPr lvl="0"/>
            <a:r>
              <a:rPr lang="pl-PL"/>
              <a:t>Punkt kolejny</a:t>
            </a:r>
          </a:p>
          <a:p>
            <a:pPr marL="742950" lvl="1" indent="-285750" algn="l" defTabSz="914400" rtl="0" eaLnBrk="1" latinLnBrk="0" hangingPunct="1">
              <a:spcBef>
                <a:spcPct val="20000"/>
              </a:spcBef>
              <a:buFont typeface="Century Gothic" panose="020B0502020202020204" pitchFamily="34" charset="0"/>
              <a:buChar char="◦"/>
            </a:pPr>
            <a:r>
              <a:rPr lang="pl-PL"/>
              <a:t>Drugi poziom</a:t>
            </a:r>
          </a:p>
          <a:p>
            <a:pPr marL="1143000" lvl="2" indent="-228600" algn="l" defTabSz="914400" rtl="0" eaLnBrk="1" latinLnBrk="0" hangingPunct="1">
              <a:spcBef>
                <a:spcPct val="20000"/>
              </a:spcBef>
              <a:buClr>
                <a:schemeClr val="tx1">
                  <a:lumMod val="60000"/>
                  <a:lumOff val="40000"/>
                </a:schemeClr>
              </a:buClr>
              <a:buFont typeface="Century Gothic" panose="020B0502020202020204" pitchFamily="34" charset="0"/>
              <a:buChar char="◦"/>
            </a:pPr>
            <a:r>
              <a:rPr lang="pl-PL"/>
              <a:t>I jeszcze jeden</a:t>
            </a:r>
          </a:p>
          <a:p>
            <a:pPr lvl="0"/>
            <a:endParaRPr lang="pl-PL"/>
          </a:p>
          <a:p>
            <a:pPr lvl="0"/>
            <a:endParaRPr lang="pl-PL"/>
          </a:p>
          <a:p>
            <a:pPr lvl="0"/>
            <a:endParaRPr lang="pl-PL"/>
          </a:p>
          <a:p>
            <a:pPr lvl="0"/>
            <a:endParaRPr lang="pl-PL"/>
          </a:p>
        </p:txBody>
      </p:sp>
      <p:sp>
        <p:nvSpPr>
          <p:cNvPr id="8" name="Symbol zastępczy tekstu 49">
            <a:extLst>
              <a:ext uri="{FF2B5EF4-FFF2-40B4-BE49-F238E27FC236}">
                <a16:creationId xmlns:a16="http://schemas.microsoft.com/office/drawing/2014/main" id="{ED9C78CD-4BC7-4B7D-9604-3CCD2DC388D4}"/>
              </a:ext>
            </a:extLst>
          </p:cNvPr>
          <p:cNvSpPr>
            <a:spLocks noGrp="1"/>
          </p:cNvSpPr>
          <p:nvPr>
            <p:ph type="body" sz="quarter" idx="11" hasCustomPrompt="1"/>
          </p:nvPr>
        </p:nvSpPr>
        <p:spPr>
          <a:xfrm>
            <a:off x="1007435" y="168006"/>
            <a:ext cx="8736000" cy="475560"/>
          </a:xfrm>
          <a:prstGeom prst="rect">
            <a:avLst/>
          </a:prstGeom>
        </p:spPr>
        <p:txBody>
          <a:bodyPr lIns="198000"/>
          <a:lstStyle>
            <a:lvl1pPr marL="0" indent="0">
              <a:buNone/>
              <a:defRPr sz="2800">
                <a:solidFill>
                  <a:srgbClr val="15A1E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pl-PL"/>
              <a:t>Tytuł slajdu</a:t>
            </a:r>
          </a:p>
        </p:txBody>
      </p:sp>
    </p:spTree>
    <p:extLst>
      <p:ext uri="{BB962C8B-B14F-4D97-AF65-F5344CB8AC3E}">
        <p14:creationId xmlns:p14="http://schemas.microsoft.com/office/powerpoint/2010/main" val="4079705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ekomendacje 2_poziomo">
    <p:spTree>
      <p:nvGrpSpPr>
        <p:cNvPr id="1" name=""/>
        <p:cNvGrpSpPr/>
        <p:nvPr/>
      </p:nvGrpSpPr>
      <p:grpSpPr>
        <a:xfrm>
          <a:off x="0" y="0"/>
          <a:ext cx="0" cy="0"/>
          <a:chOff x="0" y="0"/>
          <a:chExt cx="0" cy="0"/>
        </a:xfrm>
      </p:grpSpPr>
      <p:sp>
        <p:nvSpPr>
          <p:cNvPr id="48" name="Symbol zastępczy tekstu 58"/>
          <p:cNvSpPr>
            <a:spLocks noGrp="1"/>
          </p:cNvSpPr>
          <p:nvPr>
            <p:ph type="body" sz="quarter" idx="10" hasCustomPrompt="1"/>
          </p:nvPr>
        </p:nvSpPr>
        <p:spPr>
          <a:xfrm>
            <a:off x="2059149" y="1135690"/>
            <a:ext cx="9701051" cy="2193812"/>
          </a:xfrm>
          <a:prstGeom prst="rect">
            <a:avLst/>
          </a:prstGeom>
        </p:spPr>
        <p:txBody>
          <a:bodyPr/>
          <a:lstStyle>
            <a:lvl1pPr marL="171450" indent="-171450" algn="just">
              <a:lnSpc>
                <a:spcPct val="114000"/>
              </a:lnSpc>
              <a:spcBef>
                <a:spcPts val="0"/>
              </a:spcBef>
              <a:spcAft>
                <a:spcPts val="0"/>
              </a:spcAft>
              <a:buFont typeface="Courier New" panose="02070309020205020404" pitchFamily="49" charset="0"/>
              <a:buChar char="o"/>
              <a:defRPr lang="pl-PL" sz="1000" b="0" i="0" baseline="0" smtClean="0">
                <a:solidFill>
                  <a:srgbClr val="595959"/>
                </a:solidFill>
                <a:effectLst/>
                <a:latin typeface="+mj-lt"/>
              </a:defRPr>
            </a:lvl1pPr>
            <a:lvl2pPr marL="742950" indent="-285750">
              <a:buFont typeface="Wingdings" panose="05000000000000000000" pitchFamily="2" charset="2"/>
              <a:buChar char="§"/>
              <a:defRPr lang="pl-PL" sz="1000" kern="1200" dirty="0" smtClean="0">
                <a:solidFill>
                  <a:schemeClr val="tx1"/>
                </a:solidFill>
                <a:latin typeface="+mn-lt"/>
                <a:ea typeface="+mn-ea"/>
                <a:cs typeface="+mn-cs"/>
              </a:defRPr>
            </a:lvl2pPr>
            <a:lvl3pPr marL="1143000" indent="-228600">
              <a:defRPr lang="pl-PL" sz="1000" kern="1200" dirty="0" smtClean="0">
                <a:solidFill>
                  <a:schemeClr val="tx1"/>
                </a:solidFill>
                <a:latin typeface="+mn-lt"/>
                <a:ea typeface="+mn-ea"/>
                <a:cs typeface="+mn-cs"/>
              </a:defRPr>
            </a:lvl3pPr>
            <a:lvl4pPr>
              <a:defRPr sz="1000"/>
            </a:lvl4pPr>
            <a:lvl5pPr>
              <a:defRPr sz="1000"/>
            </a:lvl5pPr>
          </a:lstStyle>
          <a:p>
            <a:pPr lvl="0"/>
            <a:r>
              <a:rPr lang="pl-PL"/>
              <a:t>Rekomendacja 1</a:t>
            </a:r>
          </a:p>
          <a:p>
            <a:pPr lvl="0"/>
            <a:endParaRPr lang="pl-PL"/>
          </a:p>
          <a:p>
            <a:pPr lvl="0"/>
            <a:r>
              <a:rPr lang="pl-PL"/>
              <a:t>Punkt kolejny</a:t>
            </a:r>
          </a:p>
          <a:p>
            <a:pPr marL="742950" lvl="1" indent="-285750" algn="l" defTabSz="914400" rtl="0" eaLnBrk="1" latinLnBrk="0" hangingPunct="1">
              <a:spcBef>
                <a:spcPct val="20000"/>
              </a:spcBef>
              <a:buFont typeface="Century Gothic" panose="020B0502020202020204" pitchFamily="34" charset="0"/>
              <a:buChar char="◦"/>
            </a:pPr>
            <a:r>
              <a:rPr lang="pl-PL"/>
              <a:t>Drugi poziom</a:t>
            </a:r>
          </a:p>
          <a:p>
            <a:pPr marL="1143000" lvl="2" indent="-228600" algn="l" defTabSz="914400" rtl="0" eaLnBrk="1" latinLnBrk="0" hangingPunct="1">
              <a:spcBef>
                <a:spcPct val="20000"/>
              </a:spcBef>
              <a:buClr>
                <a:schemeClr val="tx1">
                  <a:lumMod val="60000"/>
                  <a:lumOff val="40000"/>
                </a:schemeClr>
              </a:buClr>
              <a:buFont typeface="Century Gothic" panose="020B0502020202020204" pitchFamily="34" charset="0"/>
              <a:buChar char="◦"/>
            </a:pPr>
            <a:r>
              <a:rPr lang="pl-PL"/>
              <a:t>I jeszcze jeden</a:t>
            </a:r>
          </a:p>
          <a:p>
            <a:pPr lvl="0"/>
            <a:endParaRPr lang="pl-PL"/>
          </a:p>
          <a:p>
            <a:pPr lvl="0"/>
            <a:endParaRPr lang="pl-PL"/>
          </a:p>
          <a:p>
            <a:pPr lvl="0"/>
            <a:endParaRPr lang="pl-PL"/>
          </a:p>
        </p:txBody>
      </p:sp>
      <p:sp>
        <p:nvSpPr>
          <p:cNvPr id="49" name="Symbol zastępczy obrazu 48"/>
          <p:cNvSpPr>
            <a:spLocks noGrp="1"/>
          </p:cNvSpPr>
          <p:nvPr>
            <p:ph type="pic" sz="quarter" idx="16" hasCustomPrompt="1"/>
          </p:nvPr>
        </p:nvSpPr>
        <p:spPr>
          <a:xfrm>
            <a:off x="447821" y="1674724"/>
            <a:ext cx="1487659" cy="1115744"/>
          </a:xfrm>
          <a:prstGeom prst="rect">
            <a:avLst/>
          </a:prstGeom>
        </p:spPr>
        <p:txBody>
          <a:bodyPr/>
          <a:lstStyle>
            <a:lvl1pPr marL="0" indent="0">
              <a:buNone/>
              <a:defRPr sz="1200"/>
            </a:lvl1pPr>
          </a:lstStyle>
          <a:p>
            <a:r>
              <a:rPr lang="pl-PL"/>
              <a:t>Ikona</a:t>
            </a:r>
          </a:p>
        </p:txBody>
      </p:sp>
      <p:sp>
        <p:nvSpPr>
          <p:cNvPr id="76" name="Symbol zastępczy tekstu 58"/>
          <p:cNvSpPr>
            <a:spLocks noGrp="1"/>
          </p:cNvSpPr>
          <p:nvPr>
            <p:ph type="body" sz="quarter" idx="19" hasCustomPrompt="1"/>
          </p:nvPr>
        </p:nvSpPr>
        <p:spPr>
          <a:xfrm>
            <a:off x="2059149" y="3566704"/>
            <a:ext cx="9701051" cy="2022566"/>
          </a:xfrm>
          <a:prstGeom prst="rect">
            <a:avLst/>
          </a:prstGeom>
        </p:spPr>
        <p:txBody>
          <a:bodyPr/>
          <a:lstStyle>
            <a:lvl1pPr marL="171450" indent="-171450" algn="just">
              <a:lnSpc>
                <a:spcPct val="114000"/>
              </a:lnSpc>
              <a:spcBef>
                <a:spcPts val="0"/>
              </a:spcBef>
              <a:spcAft>
                <a:spcPts val="0"/>
              </a:spcAft>
              <a:buFont typeface="Courier New" panose="02070309020205020404" pitchFamily="49" charset="0"/>
              <a:buChar char="o"/>
              <a:defRPr lang="pl-PL" sz="1000" b="0" i="0" smtClean="0">
                <a:solidFill>
                  <a:srgbClr val="595959"/>
                </a:solidFill>
                <a:effectLst/>
                <a:latin typeface="+mj-lt"/>
              </a:defRPr>
            </a:lvl1pPr>
            <a:lvl2pPr marL="742950" indent="-285750">
              <a:buFont typeface="Wingdings" panose="05000000000000000000" pitchFamily="2" charset="2"/>
              <a:buChar char="§"/>
              <a:defRPr lang="pl-PL" sz="1000" kern="1200" dirty="0" smtClean="0">
                <a:solidFill>
                  <a:schemeClr val="tx1"/>
                </a:solidFill>
                <a:latin typeface="+mn-lt"/>
                <a:ea typeface="+mn-ea"/>
                <a:cs typeface="+mn-cs"/>
              </a:defRPr>
            </a:lvl2pPr>
            <a:lvl3pPr marL="1143000" indent="-228600">
              <a:defRPr lang="pl-PL" sz="1000" kern="1200" dirty="0" smtClean="0">
                <a:solidFill>
                  <a:schemeClr val="tx1"/>
                </a:solidFill>
                <a:latin typeface="+mn-lt"/>
                <a:ea typeface="+mn-ea"/>
                <a:cs typeface="+mn-cs"/>
              </a:defRPr>
            </a:lvl3pPr>
            <a:lvl4pPr>
              <a:defRPr sz="1000"/>
            </a:lvl4pPr>
            <a:lvl5pPr>
              <a:defRPr sz="1000"/>
            </a:lvl5pPr>
          </a:lstStyle>
          <a:p>
            <a:pPr lvl="0"/>
            <a:r>
              <a:rPr lang="pl-PL"/>
              <a:t>Rekomendacja 2</a:t>
            </a:r>
          </a:p>
          <a:p>
            <a:pPr lvl="0"/>
            <a:endParaRPr lang="pl-PL"/>
          </a:p>
          <a:p>
            <a:pPr lvl="0"/>
            <a:r>
              <a:rPr lang="pl-PL"/>
              <a:t>Punkt kolejny</a:t>
            </a:r>
          </a:p>
          <a:p>
            <a:pPr marL="742950" lvl="1" indent="-285750" algn="l" defTabSz="914400" rtl="0" eaLnBrk="1" latinLnBrk="0" hangingPunct="1">
              <a:spcBef>
                <a:spcPct val="20000"/>
              </a:spcBef>
              <a:buFont typeface="Century Gothic" panose="020B0502020202020204" pitchFamily="34" charset="0"/>
              <a:buChar char="◦"/>
            </a:pPr>
            <a:r>
              <a:rPr lang="pl-PL"/>
              <a:t>Drugi poziom</a:t>
            </a:r>
          </a:p>
          <a:p>
            <a:pPr marL="1143000" lvl="2" indent="-228600" algn="l" defTabSz="914400" rtl="0" eaLnBrk="1" latinLnBrk="0" hangingPunct="1">
              <a:spcBef>
                <a:spcPct val="20000"/>
              </a:spcBef>
              <a:buClr>
                <a:schemeClr val="tx1">
                  <a:lumMod val="60000"/>
                  <a:lumOff val="40000"/>
                </a:schemeClr>
              </a:buClr>
              <a:buFont typeface="Century Gothic" panose="020B0502020202020204" pitchFamily="34" charset="0"/>
              <a:buChar char="◦"/>
            </a:pPr>
            <a:r>
              <a:rPr lang="pl-PL"/>
              <a:t>I jeszcze jeden</a:t>
            </a:r>
          </a:p>
          <a:p>
            <a:pPr lvl="0"/>
            <a:endParaRPr lang="pl-PL"/>
          </a:p>
        </p:txBody>
      </p:sp>
      <p:sp>
        <p:nvSpPr>
          <p:cNvPr id="78" name="Symbol zastępczy obrazu 48"/>
          <p:cNvSpPr>
            <a:spLocks noGrp="1"/>
          </p:cNvSpPr>
          <p:nvPr>
            <p:ph type="pic" sz="quarter" idx="21" hasCustomPrompt="1"/>
          </p:nvPr>
        </p:nvSpPr>
        <p:spPr>
          <a:xfrm>
            <a:off x="447821" y="4020115"/>
            <a:ext cx="1487659" cy="1115744"/>
          </a:xfrm>
          <a:prstGeom prst="rect">
            <a:avLst/>
          </a:prstGeom>
        </p:spPr>
        <p:txBody>
          <a:bodyPr/>
          <a:lstStyle>
            <a:lvl1pPr marL="0" indent="0">
              <a:buNone/>
              <a:defRPr sz="1200"/>
            </a:lvl1pPr>
          </a:lstStyle>
          <a:p>
            <a:r>
              <a:rPr lang="pl-PL"/>
              <a:t>Ikona</a:t>
            </a:r>
          </a:p>
        </p:txBody>
      </p:sp>
      <p:cxnSp>
        <p:nvCxnSpPr>
          <p:cNvPr id="57" name="Łącznik prostoliniowy 47"/>
          <p:cNvCxnSpPr/>
          <p:nvPr userDrawn="1"/>
        </p:nvCxnSpPr>
        <p:spPr>
          <a:xfrm>
            <a:off x="447821" y="3426728"/>
            <a:ext cx="11328400" cy="0"/>
          </a:xfrm>
          <a:prstGeom prst="line">
            <a:avLst/>
          </a:prstGeom>
          <a:ln w="3175">
            <a:gradFill flip="none" rotWithShape="1">
              <a:gsLst>
                <a:gs pos="0">
                  <a:schemeClr val="accent1">
                    <a:lumMod val="5000"/>
                    <a:lumOff val="95000"/>
                  </a:schemeClr>
                </a:gs>
                <a:gs pos="50000">
                  <a:schemeClr val="bg1">
                    <a:lumMod val="50000"/>
                  </a:schemeClr>
                </a:gs>
                <a:gs pos="100000">
                  <a:schemeClr val="bg1"/>
                </a:gs>
              </a:gsLst>
              <a:lin ang="10800000" scaled="1"/>
              <a:tileRect/>
            </a:gradFill>
            <a:prstDash val="dash"/>
          </a:ln>
        </p:spPr>
        <p:style>
          <a:lnRef idx="1">
            <a:schemeClr val="accent1"/>
          </a:lnRef>
          <a:fillRef idx="0">
            <a:schemeClr val="accent1"/>
          </a:fillRef>
          <a:effectRef idx="0">
            <a:schemeClr val="accent1"/>
          </a:effectRef>
          <a:fontRef idx="minor">
            <a:schemeClr val="tx1"/>
          </a:fontRef>
        </p:style>
      </p:cxnSp>
      <p:sp>
        <p:nvSpPr>
          <p:cNvPr id="11" name="Symbol zastępczy tekstu 49">
            <a:extLst>
              <a:ext uri="{FF2B5EF4-FFF2-40B4-BE49-F238E27FC236}">
                <a16:creationId xmlns:a16="http://schemas.microsoft.com/office/drawing/2014/main" id="{6D189960-7F57-42F5-8425-020615E9A9A2}"/>
              </a:ext>
            </a:extLst>
          </p:cNvPr>
          <p:cNvSpPr>
            <a:spLocks noGrp="1"/>
          </p:cNvSpPr>
          <p:nvPr>
            <p:ph type="body" sz="quarter" idx="11" hasCustomPrompt="1"/>
          </p:nvPr>
        </p:nvSpPr>
        <p:spPr>
          <a:xfrm>
            <a:off x="1007435" y="168006"/>
            <a:ext cx="8736000" cy="475560"/>
          </a:xfrm>
          <a:prstGeom prst="rect">
            <a:avLst/>
          </a:prstGeom>
        </p:spPr>
        <p:txBody>
          <a:bodyPr lIns="198000"/>
          <a:lstStyle>
            <a:lvl1pPr marL="0" indent="0">
              <a:buNone/>
              <a:defRPr sz="2800">
                <a:solidFill>
                  <a:srgbClr val="15A1E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pl-PL"/>
              <a:t>Tytuł slajdu</a:t>
            </a:r>
          </a:p>
        </p:txBody>
      </p:sp>
    </p:spTree>
    <p:extLst>
      <p:ext uri="{BB962C8B-B14F-4D97-AF65-F5344CB8AC3E}">
        <p14:creationId xmlns:p14="http://schemas.microsoft.com/office/powerpoint/2010/main" val="23233313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komendacje 3_poziomo">
    <p:spTree>
      <p:nvGrpSpPr>
        <p:cNvPr id="1" name=""/>
        <p:cNvGrpSpPr/>
        <p:nvPr/>
      </p:nvGrpSpPr>
      <p:grpSpPr>
        <a:xfrm>
          <a:off x="0" y="0"/>
          <a:ext cx="0" cy="0"/>
          <a:chOff x="0" y="0"/>
          <a:chExt cx="0" cy="0"/>
        </a:xfrm>
      </p:grpSpPr>
      <p:sp>
        <p:nvSpPr>
          <p:cNvPr id="48" name="Symbol zastępczy tekstu 58"/>
          <p:cNvSpPr>
            <a:spLocks noGrp="1"/>
          </p:cNvSpPr>
          <p:nvPr>
            <p:ph type="body" sz="quarter" idx="10" hasCustomPrompt="1"/>
          </p:nvPr>
        </p:nvSpPr>
        <p:spPr>
          <a:xfrm>
            <a:off x="2059149" y="908050"/>
            <a:ext cx="9701051" cy="1415612"/>
          </a:xfrm>
          <a:prstGeom prst="rect">
            <a:avLst/>
          </a:prstGeom>
        </p:spPr>
        <p:txBody>
          <a:bodyPr/>
          <a:lstStyle>
            <a:lvl1pPr marL="171450" indent="-171450" algn="just">
              <a:lnSpc>
                <a:spcPct val="114000"/>
              </a:lnSpc>
              <a:spcBef>
                <a:spcPts val="0"/>
              </a:spcBef>
              <a:spcAft>
                <a:spcPts val="0"/>
              </a:spcAft>
              <a:buFont typeface="Courier New" panose="02070309020205020404" pitchFamily="49" charset="0"/>
              <a:buChar char="o"/>
              <a:defRPr lang="pl-PL" sz="1000" b="0" i="0" baseline="0" smtClean="0">
                <a:solidFill>
                  <a:srgbClr val="595959"/>
                </a:solidFill>
                <a:effectLst/>
                <a:latin typeface="+mj-lt"/>
              </a:defRPr>
            </a:lvl1pPr>
            <a:lvl2pPr marL="742950" indent="-285750">
              <a:buFont typeface="Century Gothic" panose="020B0502020202020204" pitchFamily="34" charset="0"/>
              <a:buChar char="◦"/>
              <a:defRPr sz="1000"/>
            </a:lvl2pPr>
            <a:lvl3pPr marL="1143000" indent="-228600">
              <a:buClr>
                <a:schemeClr val="tx1">
                  <a:lumMod val="60000"/>
                  <a:lumOff val="40000"/>
                </a:schemeClr>
              </a:buClr>
              <a:buFont typeface="Century Gothic" panose="020B0502020202020204" pitchFamily="34" charset="0"/>
              <a:buChar char="◦"/>
              <a:defRPr sz="1000"/>
            </a:lvl3pPr>
            <a:lvl4pPr>
              <a:defRPr sz="1000"/>
            </a:lvl4pPr>
            <a:lvl5pPr>
              <a:defRPr sz="1000"/>
            </a:lvl5pPr>
          </a:lstStyle>
          <a:p>
            <a:pPr lvl="0"/>
            <a:r>
              <a:rPr lang="pl-PL"/>
              <a:t>Rekomendacja 1</a:t>
            </a:r>
          </a:p>
          <a:p>
            <a:pPr lvl="0"/>
            <a:endParaRPr lang="pl-PL"/>
          </a:p>
          <a:p>
            <a:pPr lvl="0"/>
            <a:r>
              <a:rPr lang="pl-PL"/>
              <a:t>Punkt kolejny</a:t>
            </a:r>
          </a:p>
          <a:p>
            <a:pPr lvl="1"/>
            <a:r>
              <a:rPr lang="pl-PL"/>
              <a:t>Drugi poziom</a:t>
            </a:r>
          </a:p>
          <a:p>
            <a:pPr lvl="2"/>
            <a:r>
              <a:rPr lang="pl-PL"/>
              <a:t>I jeszcze jeden</a:t>
            </a:r>
          </a:p>
          <a:p>
            <a:pPr lvl="0"/>
            <a:endParaRPr lang="pl-PL"/>
          </a:p>
          <a:p>
            <a:pPr lvl="0"/>
            <a:endParaRPr lang="pl-PL"/>
          </a:p>
        </p:txBody>
      </p:sp>
      <p:sp>
        <p:nvSpPr>
          <p:cNvPr id="51" name="Symbol zastępczy tekstu 58"/>
          <p:cNvSpPr>
            <a:spLocks noGrp="1"/>
          </p:cNvSpPr>
          <p:nvPr>
            <p:ph type="body" sz="quarter" idx="14" hasCustomPrompt="1"/>
          </p:nvPr>
        </p:nvSpPr>
        <p:spPr>
          <a:xfrm>
            <a:off x="2059149" y="4213678"/>
            <a:ext cx="9701051" cy="1415612"/>
          </a:xfrm>
          <a:prstGeom prst="rect">
            <a:avLst/>
          </a:prstGeom>
        </p:spPr>
        <p:txBody>
          <a:bodyPr/>
          <a:lstStyle>
            <a:lvl1pPr marL="171450" indent="-171450" algn="just">
              <a:lnSpc>
                <a:spcPct val="114000"/>
              </a:lnSpc>
              <a:spcBef>
                <a:spcPts val="0"/>
              </a:spcBef>
              <a:spcAft>
                <a:spcPts val="0"/>
              </a:spcAft>
              <a:buFont typeface="Courier New" panose="02070309020205020404" pitchFamily="49" charset="0"/>
              <a:buChar char="o"/>
              <a:defRPr lang="pl-PL" sz="1000" b="0" i="0" smtClean="0">
                <a:solidFill>
                  <a:srgbClr val="595959"/>
                </a:solidFill>
                <a:effectLst/>
                <a:latin typeface="+mj-lt"/>
              </a:defRPr>
            </a:lvl1pPr>
            <a:lvl2pPr marL="742950" indent="-285750">
              <a:buFont typeface="Wingdings" panose="05000000000000000000" pitchFamily="2" charset="2"/>
              <a:buChar char="§"/>
              <a:defRPr lang="pl-PL" sz="1000" kern="1200" dirty="0" smtClean="0">
                <a:solidFill>
                  <a:schemeClr val="tx1"/>
                </a:solidFill>
                <a:latin typeface="+mn-lt"/>
                <a:ea typeface="+mn-ea"/>
                <a:cs typeface="+mn-cs"/>
              </a:defRPr>
            </a:lvl2pPr>
            <a:lvl3pPr marL="1143000" indent="-228600">
              <a:defRPr lang="pl-PL" sz="1000" kern="1200" dirty="0" smtClean="0">
                <a:solidFill>
                  <a:schemeClr val="tx1"/>
                </a:solidFill>
                <a:latin typeface="+mn-lt"/>
                <a:ea typeface="+mn-ea"/>
                <a:cs typeface="+mn-cs"/>
              </a:defRPr>
            </a:lvl3pPr>
            <a:lvl4pPr>
              <a:defRPr sz="1000"/>
            </a:lvl4pPr>
            <a:lvl5pPr>
              <a:defRPr sz="1000"/>
            </a:lvl5pPr>
          </a:lstStyle>
          <a:p>
            <a:pPr lvl="0"/>
            <a:r>
              <a:rPr lang="pl-PL"/>
              <a:t>Rekomendacja 3</a:t>
            </a:r>
          </a:p>
          <a:p>
            <a:pPr lvl="0"/>
            <a:endParaRPr lang="pl-PL"/>
          </a:p>
          <a:p>
            <a:pPr lvl="0"/>
            <a:r>
              <a:rPr lang="pl-PL"/>
              <a:t>Punkt kolejny</a:t>
            </a:r>
          </a:p>
          <a:p>
            <a:pPr marL="742950" lvl="1" indent="-285750" algn="l" defTabSz="914400" rtl="0" eaLnBrk="1" latinLnBrk="0" hangingPunct="1">
              <a:spcBef>
                <a:spcPct val="20000"/>
              </a:spcBef>
              <a:buFont typeface="Century Gothic" panose="020B0502020202020204" pitchFamily="34" charset="0"/>
              <a:buChar char="◦"/>
            </a:pPr>
            <a:r>
              <a:rPr lang="pl-PL"/>
              <a:t>Drugi poziom</a:t>
            </a:r>
          </a:p>
          <a:p>
            <a:pPr marL="1143000" lvl="2" indent="-228600" algn="l" defTabSz="914400" rtl="0" eaLnBrk="1" latinLnBrk="0" hangingPunct="1">
              <a:spcBef>
                <a:spcPct val="20000"/>
              </a:spcBef>
              <a:buClr>
                <a:schemeClr val="tx1">
                  <a:lumMod val="60000"/>
                  <a:lumOff val="40000"/>
                </a:schemeClr>
              </a:buClr>
              <a:buFont typeface="Century Gothic" panose="020B0502020202020204" pitchFamily="34" charset="0"/>
              <a:buChar char="◦"/>
            </a:pPr>
            <a:r>
              <a:rPr lang="pl-PL"/>
              <a:t>I jeszcze jeden</a:t>
            </a:r>
          </a:p>
          <a:p>
            <a:pPr lvl="0"/>
            <a:endParaRPr lang="pl-PL"/>
          </a:p>
        </p:txBody>
      </p:sp>
      <p:sp>
        <p:nvSpPr>
          <p:cNvPr id="49" name="Symbol zastępczy obrazu 48"/>
          <p:cNvSpPr>
            <a:spLocks noGrp="1"/>
          </p:cNvSpPr>
          <p:nvPr>
            <p:ph type="pic" sz="quarter" idx="16" hasCustomPrompt="1"/>
          </p:nvPr>
        </p:nvSpPr>
        <p:spPr>
          <a:xfrm>
            <a:off x="623392" y="1124744"/>
            <a:ext cx="1248139" cy="936104"/>
          </a:xfrm>
          <a:prstGeom prst="rect">
            <a:avLst/>
          </a:prstGeom>
        </p:spPr>
        <p:txBody>
          <a:bodyPr/>
          <a:lstStyle>
            <a:lvl1pPr marL="0" indent="0">
              <a:buNone/>
              <a:defRPr sz="1200"/>
            </a:lvl1pPr>
          </a:lstStyle>
          <a:p>
            <a:r>
              <a:rPr lang="pl-PL"/>
              <a:t>Ikona</a:t>
            </a:r>
          </a:p>
        </p:txBody>
      </p:sp>
      <p:sp>
        <p:nvSpPr>
          <p:cNvPr id="76" name="Symbol zastępczy tekstu 58"/>
          <p:cNvSpPr>
            <a:spLocks noGrp="1"/>
          </p:cNvSpPr>
          <p:nvPr>
            <p:ph type="body" sz="quarter" idx="19" hasCustomPrompt="1"/>
          </p:nvPr>
        </p:nvSpPr>
        <p:spPr>
          <a:xfrm>
            <a:off x="2059149" y="2560864"/>
            <a:ext cx="9701051" cy="1415612"/>
          </a:xfrm>
          <a:prstGeom prst="rect">
            <a:avLst/>
          </a:prstGeom>
        </p:spPr>
        <p:txBody>
          <a:bodyPr/>
          <a:lstStyle>
            <a:lvl1pPr marL="342900" indent="-342900">
              <a:buFont typeface="Courier New" panose="02070309020205020404" pitchFamily="49" charset="0"/>
              <a:buChar char="o"/>
              <a:defRPr lang="pl-PL" sz="1000" b="0" i="0" baseline="0" dirty="0" smtClean="0">
                <a:solidFill>
                  <a:srgbClr val="595959"/>
                </a:solidFill>
                <a:effectLst/>
                <a:latin typeface="+mj-lt"/>
              </a:defRPr>
            </a:lvl1pPr>
            <a:lvl2pPr marL="628650" indent="-171450">
              <a:buFont typeface="Arial" panose="020B0604020202020204" pitchFamily="34" charset="0"/>
              <a:buChar char="•"/>
              <a:defRPr lang="pl-PL" sz="1000" kern="1200" dirty="0" smtClean="0">
                <a:solidFill>
                  <a:schemeClr val="tx1"/>
                </a:solidFill>
                <a:latin typeface="+mn-lt"/>
                <a:ea typeface="+mn-ea"/>
                <a:cs typeface="+mn-cs"/>
              </a:defRPr>
            </a:lvl2pPr>
            <a:lvl3pPr marL="1143000" indent="-228600">
              <a:buFont typeface="Century Gothic" panose="020B0502020202020204" pitchFamily="34" charset="0"/>
              <a:buChar char="◦"/>
              <a:defRPr lang="pl-PL" sz="1000" kern="1200" dirty="0" smtClean="0">
                <a:solidFill>
                  <a:schemeClr val="tx1"/>
                </a:solidFill>
                <a:latin typeface="+mn-lt"/>
                <a:ea typeface="+mn-ea"/>
                <a:cs typeface="+mn-cs"/>
              </a:defRPr>
            </a:lvl3pPr>
          </a:lstStyle>
          <a:p>
            <a:pPr marL="171450" lvl="0" indent="-171450" algn="just">
              <a:lnSpc>
                <a:spcPct val="114000"/>
              </a:lnSpc>
              <a:spcBef>
                <a:spcPts val="0"/>
              </a:spcBef>
              <a:spcAft>
                <a:spcPts val="0"/>
              </a:spcAft>
              <a:buFont typeface="Courier New" panose="02070309020205020404" pitchFamily="49" charset="0"/>
              <a:buChar char="o"/>
            </a:pPr>
            <a:r>
              <a:rPr lang="pl-PL"/>
              <a:t>Rekomendacja 2</a:t>
            </a:r>
          </a:p>
          <a:p>
            <a:pPr marL="171450" lvl="0" indent="-171450" algn="just">
              <a:lnSpc>
                <a:spcPct val="114000"/>
              </a:lnSpc>
              <a:spcBef>
                <a:spcPts val="0"/>
              </a:spcBef>
              <a:spcAft>
                <a:spcPts val="0"/>
              </a:spcAft>
              <a:buFont typeface="Courier New" panose="02070309020205020404" pitchFamily="49" charset="0"/>
              <a:buChar char="o"/>
            </a:pPr>
            <a:endParaRPr lang="pl-PL"/>
          </a:p>
          <a:p>
            <a:pPr lvl="0"/>
            <a:r>
              <a:rPr lang="pl-PL"/>
              <a:t>Punkt kolejny</a:t>
            </a:r>
          </a:p>
          <a:p>
            <a:pPr marL="742950" lvl="1" indent="-285750" algn="l" defTabSz="914400" rtl="0" eaLnBrk="1" latinLnBrk="0" hangingPunct="1">
              <a:spcBef>
                <a:spcPct val="20000"/>
              </a:spcBef>
              <a:buFont typeface="Century Gothic" panose="020B0502020202020204" pitchFamily="34" charset="0"/>
              <a:buChar char="◦"/>
            </a:pPr>
            <a:r>
              <a:rPr lang="pl-PL"/>
              <a:t>Drugi poziom</a:t>
            </a:r>
          </a:p>
          <a:p>
            <a:pPr marL="1143000" lvl="2" indent="-228600" algn="l" defTabSz="914400" rtl="0" eaLnBrk="1" latinLnBrk="0" hangingPunct="1">
              <a:spcBef>
                <a:spcPct val="20000"/>
              </a:spcBef>
              <a:buClr>
                <a:schemeClr val="tx1">
                  <a:lumMod val="60000"/>
                  <a:lumOff val="40000"/>
                </a:schemeClr>
              </a:buClr>
              <a:buFont typeface="Century Gothic" panose="020B0502020202020204" pitchFamily="34" charset="0"/>
              <a:buChar char="◦"/>
            </a:pPr>
            <a:r>
              <a:rPr lang="pl-PL"/>
              <a:t>I jeszcze jeden</a:t>
            </a:r>
          </a:p>
          <a:p>
            <a:pPr marL="171450" lvl="0" indent="-171450" algn="just">
              <a:lnSpc>
                <a:spcPct val="114000"/>
              </a:lnSpc>
              <a:spcBef>
                <a:spcPts val="0"/>
              </a:spcBef>
              <a:spcAft>
                <a:spcPts val="0"/>
              </a:spcAft>
              <a:buFont typeface="Courier New" panose="02070309020205020404" pitchFamily="49" charset="0"/>
              <a:buChar char="o"/>
            </a:pPr>
            <a:endParaRPr lang="pl-PL"/>
          </a:p>
        </p:txBody>
      </p:sp>
      <p:sp>
        <p:nvSpPr>
          <p:cNvPr id="78" name="Symbol zastępczy obrazu 48"/>
          <p:cNvSpPr>
            <a:spLocks noGrp="1"/>
          </p:cNvSpPr>
          <p:nvPr>
            <p:ph type="pic" sz="quarter" idx="21" hasCustomPrompt="1"/>
          </p:nvPr>
        </p:nvSpPr>
        <p:spPr>
          <a:xfrm>
            <a:off x="623392" y="2780928"/>
            <a:ext cx="1248139" cy="936104"/>
          </a:xfrm>
          <a:prstGeom prst="rect">
            <a:avLst/>
          </a:prstGeom>
        </p:spPr>
        <p:txBody>
          <a:bodyPr/>
          <a:lstStyle>
            <a:lvl1pPr marL="0" indent="0">
              <a:buNone/>
              <a:defRPr sz="1200"/>
            </a:lvl1pPr>
          </a:lstStyle>
          <a:p>
            <a:r>
              <a:rPr lang="pl-PL"/>
              <a:t>Ikona</a:t>
            </a:r>
          </a:p>
        </p:txBody>
      </p:sp>
      <p:sp>
        <p:nvSpPr>
          <p:cNvPr id="79" name="Symbol zastępczy obrazu 48"/>
          <p:cNvSpPr>
            <a:spLocks noGrp="1"/>
          </p:cNvSpPr>
          <p:nvPr>
            <p:ph type="pic" sz="quarter" idx="22" hasCustomPrompt="1"/>
          </p:nvPr>
        </p:nvSpPr>
        <p:spPr>
          <a:xfrm>
            <a:off x="623392" y="4437112"/>
            <a:ext cx="1248139" cy="936104"/>
          </a:xfrm>
          <a:prstGeom prst="rect">
            <a:avLst/>
          </a:prstGeom>
        </p:spPr>
        <p:txBody>
          <a:bodyPr/>
          <a:lstStyle>
            <a:lvl1pPr marL="0" indent="0">
              <a:buNone/>
              <a:defRPr sz="1200"/>
            </a:lvl1pPr>
          </a:lstStyle>
          <a:p>
            <a:r>
              <a:rPr lang="pl-PL"/>
              <a:t>Ikona</a:t>
            </a:r>
          </a:p>
        </p:txBody>
      </p:sp>
      <p:cxnSp>
        <p:nvCxnSpPr>
          <p:cNvPr id="57" name="Łącznik prostoliniowy 47"/>
          <p:cNvCxnSpPr/>
          <p:nvPr userDrawn="1"/>
        </p:nvCxnSpPr>
        <p:spPr>
          <a:xfrm>
            <a:off x="447821" y="2420888"/>
            <a:ext cx="11328400" cy="0"/>
          </a:xfrm>
          <a:prstGeom prst="line">
            <a:avLst/>
          </a:prstGeom>
          <a:ln w="3175">
            <a:gradFill flip="none" rotWithShape="1">
              <a:gsLst>
                <a:gs pos="0">
                  <a:schemeClr val="accent1">
                    <a:lumMod val="5000"/>
                    <a:lumOff val="95000"/>
                  </a:schemeClr>
                </a:gs>
                <a:gs pos="50000">
                  <a:schemeClr val="bg1">
                    <a:lumMod val="50000"/>
                  </a:schemeClr>
                </a:gs>
                <a:gs pos="100000">
                  <a:schemeClr val="bg1"/>
                </a:gs>
              </a:gsLst>
              <a:lin ang="10800000" scaled="1"/>
              <a:tileRect/>
            </a:gradFill>
            <a:prstDash val="dash"/>
          </a:ln>
        </p:spPr>
        <p:style>
          <a:lnRef idx="1">
            <a:schemeClr val="accent1"/>
          </a:lnRef>
          <a:fillRef idx="0">
            <a:schemeClr val="accent1"/>
          </a:fillRef>
          <a:effectRef idx="0">
            <a:schemeClr val="accent1"/>
          </a:effectRef>
          <a:fontRef idx="minor">
            <a:schemeClr val="tx1"/>
          </a:fontRef>
        </p:style>
      </p:cxnSp>
      <p:cxnSp>
        <p:nvCxnSpPr>
          <p:cNvPr id="58" name="Łącznik prostoliniowy 47"/>
          <p:cNvCxnSpPr/>
          <p:nvPr userDrawn="1"/>
        </p:nvCxnSpPr>
        <p:spPr>
          <a:xfrm>
            <a:off x="447821" y="4077072"/>
            <a:ext cx="11328400" cy="0"/>
          </a:xfrm>
          <a:prstGeom prst="line">
            <a:avLst/>
          </a:prstGeom>
          <a:ln w="3175">
            <a:gradFill flip="none" rotWithShape="1">
              <a:gsLst>
                <a:gs pos="0">
                  <a:schemeClr val="accent1">
                    <a:lumMod val="5000"/>
                    <a:lumOff val="95000"/>
                  </a:schemeClr>
                </a:gs>
                <a:gs pos="50000">
                  <a:schemeClr val="bg1">
                    <a:lumMod val="50000"/>
                  </a:schemeClr>
                </a:gs>
                <a:gs pos="100000">
                  <a:schemeClr val="bg1"/>
                </a:gs>
              </a:gsLst>
              <a:lin ang="10800000" scaled="1"/>
              <a:tileRect/>
            </a:gradFill>
            <a:prstDash val="dash"/>
          </a:ln>
        </p:spPr>
        <p:style>
          <a:lnRef idx="1">
            <a:schemeClr val="accent1"/>
          </a:lnRef>
          <a:fillRef idx="0">
            <a:schemeClr val="accent1"/>
          </a:fillRef>
          <a:effectRef idx="0">
            <a:schemeClr val="accent1"/>
          </a:effectRef>
          <a:fontRef idx="minor">
            <a:schemeClr val="tx1"/>
          </a:fontRef>
        </p:style>
      </p:cxnSp>
      <p:sp>
        <p:nvSpPr>
          <p:cNvPr id="14" name="Symbol zastępczy tekstu 49">
            <a:extLst>
              <a:ext uri="{FF2B5EF4-FFF2-40B4-BE49-F238E27FC236}">
                <a16:creationId xmlns:a16="http://schemas.microsoft.com/office/drawing/2014/main" id="{7D430C06-1525-4E76-8363-1AA8CE80C366}"/>
              </a:ext>
            </a:extLst>
          </p:cNvPr>
          <p:cNvSpPr>
            <a:spLocks noGrp="1"/>
          </p:cNvSpPr>
          <p:nvPr>
            <p:ph type="body" sz="quarter" idx="11" hasCustomPrompt="1"/>
          </p:nvPr>
        </p:nvSpPr>
        <p:spPr>
          <a:xfrm>
            <a:off x="1007435" y="168006"/>
            <a:ext cx="8736000" cy="475560"/>
          </a:xfrm>
          <a:prstGeom prst="rect">
            <a:avLst/>
          </a:prstGeom>
        </p:spPr>
        <p:txBody>
          <a:bodyPr lIns="198000"/>
          <a:lstStyle>
            <a:lvl1pPr marL="0" indent="0">
              <a:buNone/>
              <a:defRPr sz="2800">
                <a:solidFill>
                  <a:srgbClr val="15A1E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pl-PL"/>
              <a:t>Tytuł slajdu</a:t>
            </a:r>
          </a:p>
        </p:txBody>
      </p:sp>
    </p:spTree>
    <p:extLst>
      <p:ext uri="{BB962C8B-B14F-4D97-AF65-F5344CB8AC3E}">
        <p14:creationId xmlns:p14="http://schemas.microsoft.com/office/powerpoint/2010/main" val="7169181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ekomendacje 4_poziomo">
    <p:spTree>
      <p:nvGrpSpPr>
        <p:cNvPr id="1" name=""/>
        <p:cNvGrpSpPr/>
        <p:nvPr/>
      </p:nvGrpSpPr>
      <p:grpSpPr>
        <a:xfrm>
          <a:off x="0" y="0"/>
          <a:ext cx="0" cy="0"/>
          <a:chOff x="0" y="0"/>
          <a:chExt cx="0" cy="0"/>
        </a:xfrm>
      </p:grpSpPr>
      <p:sp>
        <p:nvSpPr>
          <p:cNvPr id="48" name="Symbol zastępczy tekstu 58"/>
          <p:cNvSpPr>
            <a:spLocks noGrp="1"/>
          </p:cNvSpPr>
          <p:nvPr>
            <p:ph type="body" sz="quarter" idx="10" hasCustomPrompt="1"/>
          </p:nvPr>
        </p:nvSpPr>
        <p:spPr>
          <a:xfrm>
            <a:off x="2059149" y="908051"/>
            <a:ext cx="9701051" cy="1037591"/>
          </a:xfrm>
          <a:prstGeom prst="rect">
            <a:avLst/>
          </a:prstGeom>
        </p:spPr>
        <p:txBody>
          <a:bodyPr/>
          <a:lstStyle>
            <a:lvl1pPr marL="171450" indent="-171450" algn="just">
              <a:lnSpc>
                <a:spcPct val="114000"/>
              </a:lnSpc>
              <a:spcBef>
                <a:spcPts val="0"/>
              </a:spcBef>
              <a:spcAft>
                <a:spcPts val="0"/>
              </a:spcAft>
              <a:buFont typeface="Courier New" panose="02070309020205020404" pitchFamily="49" charset="0"/>
              <a:buChar char="o"/>
              <a:defRPr lang="pl-PL" sz="1000" b="0" i="0" baseline="0" smtClean="0">
                <a:solidFill>
                  <a:srgbClr val="595959"/>
                </a:solidFill>
                <a:effectLst/>
                <a:latin typeface="+mj-lt"/>
              </a:defRPr>
            </a:lvl1pPr>
            <a:lvl2pPr marL="742950" indent="-285750">
              <a:buFont typeface="Wingdings" panose="05000000000000000000" pitchFamily="2" charset="2"/>
              <a:buChar char="§"/>
              <a:defRPr lang="pl-PL" sz="1000" kern="1200" dirty="0" smtClean="0">
                <a:solidFill>
                  <a:schemeClr val="tx1"/>
                </a:solidFill>
                <a:latin typeface="+mn-lt"/>
                <a:ea typeface="+mn-ea"/>
                <a:cs typeface="+mn-cs"/>
              </a:defRPr>
            </a:lvl2pPr>
            <a:lvl3pPr marL="1143000" indent="-228600">
              <a:defRPr lang="pl-PL" sz="1000" kern="1200" dirty="0" smtClean="0">
                <a:solidFill>
                  <a:schemeClr val="tx1"/>
                </a:solidFill>
                <a:latin typeface="+mn-lt"/>
                <a:ea typeface="+mn-ea"/>
                <a:cs typeface="+mn-cs"/>
              </a:defRPr>
            </a:lvl3pPr>
            <a:lvl4pPr>
              <a:defRPr sz="1000"/>
            </a:lvl4pPr>
            <a:lvl5pPr>
              <a:defRPr sz="1000"/>
            </a:lvl5pPr>
          </a:lstStyle>
          <a:p>
            <a:pPr lvl="0"/>
            <a:r>
              <a:rPr lang="pl-PL"/>
              <a:t>Rekomendacja 1</a:t>
            </a:r>
          </a:p>
          <a:p>
            <a:pPr lvl="0"/>
            <a:endParaRPr lang="pl-PL"/>
          </a:p>
          <a:p>
            <a:pPr lvl="0"/>
            <a:r>
              <a:rPr lang="pl-PL"/>
              <a:t>Punkt kolejny</a:t>
            </a:r>
          </a:p>
          <a:p>
            <a:pPr marL="742950" lvl="1" indent="-285750" algn="l" defTabSz="914400" rtl="0" eaLnBrk="1" latinLnBrk="0" hangingPunct="1">
              <a:spcBef>
                <a:spcPct val="20000"/>
              </a:spcBef>
              <a:buFont typeface="Century Gothic" panose="020B0502020202020204" pitchFamily="34" charset="0"/>
              <a:buChar char="◦"/>
            </a:pPr>
            <a:r>
              <a:rPr lang="pl-PL"/>
              <a:t>Drugi poziom</a:t>
            </a:r>
          </a:p>
          <a:p>
            <a:pPr marL="1143000" lvl="2" indent="-228600" algn="l" defTabSz="914400" rtl="0" eaLnBrk="1" latinLnBrk="0" hangingPunct="1">
              <a:spcBef>
                <a:spcPct val="20000"/>
              </a:spcBef>
              <a:buClr>
                <a:schemeClr val="tx1">
                  <a:lumMod val="60000"/>
                  <a:lumOff val="40000"/>
                </a:schemeClr>
              </a:buClr>
              <a:buFont typeface="Century Gothic" panose="020B0502020202020204" pitchFamily="34" charset="0"/>
              <a:buChar char="◦"/>
            </a:pPr>
            <a:r>
              <a:rPr lang="pl-PL"/>
              <a:t>I jeszcze jeden</a:t>
            </a:r>
          </a:p>
          <a:p>
            <a:pPr lvl="0"/>
            <a:endParaRPr lang="pl-PL"/>
          </a:p>
        </p:txBody>
      </p:sp>
      <p:sp>
        <p:nvSpPr>
          <p:cNvPr id="51" name="Symbol zastępczy tekstu 58"/>
          <p:cNvSpPr>
            <a:spLocks noGrp="1"/>
          </p:cNvSpPr>
          <p:nvPr>
            <p:ph type="body" sz="quarter" idx="14" hasCustomPrompt="1"/>
          </p:nvPr>
        </p:nvSpPr>
        <p:spPr>
          <a:xfrm>
            <a:off x="2059149" y="3311705"/>
            <a:ext cx="9701051" cy="1037591"/>
          </a:xfrm>
          <a:prstGeom prst="rect">
            <a:avLst/>
          </a:prstGeom>
        </p:spPr>
        <p:txBody>
          <a:bodyPr/>
          <a:lstStyle>
            <a:lvl1pPr marL="171450" indent="-171450" algn="just">
              <a:lnSpc>
                <a:spcPct val="114000"/>
              </a:lnSpc>
              <a:spcBef>
                <a:spcPts val="0"/>
              </a:spcBef>
              <a:spcAft>
                <a:spcPts val="0"/>
              </a:spcAft>
              <a:buFont typeface="Courier New" panose="02070309020205020404" pitchFamily="49" charset="0"/>
              <a:buChar char="o"/>
              <a:defRPr lang="pl-PL" sz="1000" b="0" i="0" smtClean="0">
                <a:solidFill>
                  <a:srgbClr val="595959"/>
                </a:solidFill>
                <a:effectLst/>
                <a:latin typeface="+mj-lt"/>
              </a:defRPr>
            </a:lvl1pPr>
            <a:lvl2pPr marL="742950" indent="-285750">
              <a:buFont typeface="Wingdings" panose="05000000000000000000" pitchFamily="2" charset="2"/>
              <a:buChar char="§"/>
              <a:defRPr lang="pl-PL" sz="1000" kern="1200" dirty="0" smtClean="0">
                <a:solidFill>
                  <a:schemeClr val="tx1"/>
                </a:solidFill>
                <a:latin typeface="+mn-lt"/>
                <a:ea typeface="+mn-ea"/>
                <a:cs typeface="+mn-cs"/>
              </a:defRPr>
            </a:lvl2pPr>
            <a:lvl3pPr marL="1143000" indent="-228600">
              <a:defRPr lang="pl-PL" sz="1000" kern="1200" dirty="0" smtClean="0">
                <a:solidFill>
                  <a:schemeClr val="tx1"/>
                </a:solidFill>
                <a:latin typeface="+mn-lt"/>
                <a:ea typeface="+mn-ea"/>
                <a:cs typeface="+mn-cs"/>
              </a:defRPr>
            </a:lvl3pPr>
            <a:lvl4pPr>
              <a:defRPr sz="1000"/>
            </a:lvl4pPr>
            <a:lvl5pPr>
              <a:defRPr sz="1000"/>
            </a:lvl5pPr>
          </a:lstStyle>
          <a:p>
            <a:pPr lvl="0"/>
            <a:r>
              <a:rPr lang="pl-PL"/>
              <a:t>Rekomendacja 3</a:t>
            </a:r>
          </a:p>
          <a:p>
            <a:pPr lvl="0"/>
            <a:endParaRPr lang="pl-PL"/>
          </a:p>
          <a:p>
            <a:pPr lvl="0"/>
            <a:r>
              <a:rPr lang="pl-PL"/>
              <a:t>Punkt kolejny</a:t>
            </a:r>
          </a:p>
          <a:p>
            <a:pPr marL="742950" lvl="1" indent="-285750" algn="l" defTabSz="914400" rtl="0" eaLnBrk="1" latinLnBrk="0" hangingPunct="1">
              <a:spcBef>
                <a:spcPct val="20000"/>
              </a:spcBef>
              <a:buFont typeface="Century Gothic" panose="020B0502020202020204" pitchFamily="34" charset="0"/>
              <a:buChar char="◦"/>
            </a:pPr>
            <a:r>
              <a:rPr lang="pl-PL"/>
              <a:t>Drugi poziom</a:t>
            </a:r>
          </a:p>
          <a:p>
            <a:pPr marL="1143000" lvl="2" indent="-228600" algn="l" defTabSz="914400" rtl="0" eaLnBrk="1" latinLnBrk="0" hangingPunct="1">
              <a:spcBef>
                <a:spcPct val="20000"/>
              </a:spcBef>
              <a:buClr>
                <a:schemeClr val="tx1">
                  <a:lumMod val="60000"/>
                  <a:lumOff val="40000"/>
                </a:schemeClr>
              </a:buClr>
              <a:buFont typeface="Century Gothic" panose="020B0502020202020204" pitchFamily="34" charset="0"/>
              <a:buChar char="◦"/>
            </a:pPr>
            <a:r>
              <a:rPr lang="pl-PL"/>
              <a:t>I jeszcze jeden</a:t>
            </a:r>
          </a:p>
          <a:p>
            <a:pPr lvl="0"/>
            <a:endParaRPr lang="pl-PL"/>
          </a:p>
        </p:txBody>
      </p:sp>
      <p:sp>
        <p:nvSpPr>
          <p:cNvPr id="49" name="Symbol zastępczy obrazu 48"/>
          <p:cNvSpPr>
            <a:spLocks noGrp="1"/>
          </p:cNvSpPr>
          <p:nvPr>
            <p:ph type="pic" sz="quarter" idx="16" hasCustomPrompt="1"/>
          </p:nvPr>
        </p:nvSpPr>
        <p:spPr>
          <a:xfrm>
            <a:off x="650839" y="1016183"/>
            <a:ext cx="1095100" cy="821325"/>
          </a:xfrm>
          <a:prstGeom prst="rect">
            <a:avLst/>
          </a:prstGeom>
        </p:spPr>
        <p:txBody>
          <a:bodyPr/>
          <a:lstStyle>
            <a:lvl1pPr marL="0" indent="0">
              <a:buNone/>
              <a:defRPr sz="1200"/>
            </a:lvl1pPr>
          </a:lstStyle>
          <a:p>
            <a:r>
              <a:rPr lang="pl-PL"/>
              <a:t>Ikona</a:t>
            </a:r>
          </a:p>
        </p:txBody>
      </p:sp>
      <p:sp>
        <p:nvSpPr>
          <p:cNvPr id="76" name="Symbol zastępczy tekstu 58"/>
          <p:cNvSpPr>
            <a:spLocks noGrp="1"/>
          </p:cNvSpPr>
          <p:nvPr>
            <p:ph type="body" sz="quarter" idx="19" hasCustomPrompt="1"/>
          </p:nvPr>
        </p:nvSpPr>
        <p:spPr>
          <a:xfrm>
            <a:off x="2059149" y="2109878"/>
            <a:ext cx="9701051" cy="1037591"/>
          </a:xfrm>
          <a:prstGeom prst="rect">
            <a:avLst/>
          </a:prstGeom>
        </p:spPr>
        <p:txBody>
          <a:bodyPr/>
          <a:lstStyle>
            <a:lvl1pPr marL="171450" indent="-171450" algn="just">
              <a:lnSpc>
                <a:spcPct val="114000"/>
              </a:lnSpc>
              <a:spcBef>
                <a:spcPts val="0"/>
              </a:spcBef>
              <a:spcAft>
                <a:spcPts val="0"/>
              </a:spcAft>
              <a:buFont typeface="Courier New" panose="02070309020205020404" pitchFamily="49" charset="0"/>
              <a:buChar char="o"/>
              <a:defRPr lang="pl-PL" sz="1000" b="0" i="0" smtClean="0">
                <a:solidFill>
                  <a:srgbClr val="595959"/>
                </a:solidFill>
                <a:effectLst/>
                <a:latin typeface="+mj-lt"/>
              </a:defRPr>
            </a:lvl1pPr>
            <a:lvl2pPr marL="742950" indent="-285750">
              <a:buFont typeface="Wingdings" panose="05000000000000000000" pitchFamily="2" charset="2"/>
              <a:buChar char="§"/>
              <a:defRPr lang="pl-PL" sz="1000" kern="1200" dirty="0" smtClean="0">
                <a:solidFill>
                  <a:schemeClr val="tx1"/>
                </a:solidFill>
                <a:latin typeface="+mn-lt"/>
                <a:ea typeface="+mn-ea"/>
                <a:cs typeface="+mn-cs"/>
              </a:defRPr>
            </a:lvl2pPr>
            <a:lvl3pPr marL="1143000" indent="-228600">
              <a:defRPr lang="pl-PL" sz="1000" kern="1200" dirty="0" smtClean="0">
                <a:solidFill>
                  <a:schemeClr val="tx1"/>
                </a:solidFill>
                <a:latin typeface="+mn-lt"/>
                <a:ea typeface="+mn-ea"/>
                <a:cs typeface="+mn-cs"/>
              </a:defRPr>
            </a:lvl3pPr>
            <a:lvl4pPr>
              <a:defRPr sz="1000"/>
            </a:lvl4pPr>
            <a:lvl5pPr>
              <a:defRPr sz="1000"/>
            </a:lvl5pPr>
          </a:lstStyle>
          <a:p>
            <a:pPr lvl="0"/>
            <a:r>
              <a:rPr lang="pl-PL"/>
              <a:t>Rekomendacja 2</a:t>
            </a:r>
          </a:p>
          <a:p>
            <a:pPr lvl="0"/>
            <a:endParaRPr lang="pl-PL"/>
          </a:p>
          <a:p>
            <a:pPr lvl="0"/>
            <a:r>
              <a:rPr lang="pl-PL"/>
              <a:t>Punkt kolejny</a:t>
            </a:r>
          </a:p>
          <a:p>
            <a:pPr marL="742950" lvl="1" indent="-285750" algn="l" defTabSz="914400" rtl="0" eaLnBrk="1" latinLnBrk="0" hangingPunct="1">
              <a:spcBef>
                <a:spcPct val="20000"/>
              </a:spcBef>
              <a:buFont typeface="Century Gothic" panose="020B0502020202020204" pitchFamily="34" charset="0"/>
              <a:buChar char="◦"/>
            </a:pPr>
            <a:r>
              <a:rPr lang="pl-PL"/>
              <a:t>Drugi poziom</a:t>
            </a:r>
          </a:p>
          <a:p>
            <a:pPr marL="1143000" lvl="2" indent="-228600" algn="l" defTabSz="914400" rtl="0" eaLnBrk="1" latinLnBrk="0" hangingPunct="1">
              <a:spcBef>
                <a:spcPct val="20000"/>
              </a:spcBef>
              <a:buClr>
                <a:schemeClr val="tx1">
                  <a:lumMod val="60000"/>
                  <a:lumOff val="40000"/>
                </a:schemeClr>
              </a:buClr>
              <a:buFont typeface="Century Gothic" panose="020B0502020202020204" pitchFamily="34" charset="0"/>
              <a:buChar char="◦"/>
            </a:pPr>
            <a:r>
              <a:rPr lang="pl-PL"/>
              <a:t>I jeszcze jeden</a:t>
            </a:r>
          </a:p>
          <a:p>
            <a:pPr lvl="0"/>
            <a:endParaRPr lang="pl-PL"/>
          </a:p>
        </p:txBody>
      </p:sp>
      <p:sp>
        <p:nvSpPr>
          <p:cNvPr id="78" name="Symbol zastępczy obrazu 48"/>
          <p:cNvSpPr>
            <a:spLocks noGrp="1"/>
          </p:cNvSpPr>
          <p:nvPr>
            <p:ph type="pic" sz="quarter" idx="21" hasCustomPrompt="1"/>
          </p:nvPr>
        </p:nvSpPr>
        <p:spPr>
          <a:xfrm>
            <a:off x="650839" y="2220073"/>
            <a:ext cx="1095100" cy="821325"/>
          </a:xfrm>
          <a:prstGeom prst="rect">
            <a:avLst/>
          </a:prstGeom>
        </p:spPr>
        <p:txBody>
          <a:bodyPr/>
          <a:lstStyle>
            <a:lvl1pPr marL="0" indent="0">
              <a:buNone/>
              <a:defRPr sz="1200"/>
            </a:lvl1pPr>
          </a:lstStyle>
          <a:p>
            <a:r>
              <a:rPr lang="pl-PL"/>
              <a:t>Ikona</a:t>
            </a:r>
          </a:p>
        </p:txBody>
      </p:sp>
      <p:sp>
        <p:nvSpPr>
          <p:cNvPr id="79" name="Symbol zastępczy obrazu 48"/>
          <p:cNvSpPr>
            <a:spLocks noGrp="1"/>
          </p:cNvSpPr>
          <p:nvPr>
            <p:ph type="pic" sz="quarter" idx="22" hasCustomPrompt="1"/>
          </p:nvPr>
        </p:nvSpPr>
        <p:spPr>
          <a:xfrm>
            <a:off x="650838" y="3414057"/>
            <a:ext cx="1095100" cy="821325"/>
          </a:xfrm>
          <a:prstGeom prst="rect">
            <a:avLst/>
          </a:prstGeom>
        </p:spPr>
        <p:txBody>
          <a:bodyPr/>
          <a:lstStyle>
            <a:lvl1pPr marL="0" indent="0">
              <a:buNone/>
              <a:defRPr sz="1200"/>
            </a:lvl1pPr>
          </a:lstStyle>
          <a:p>
            <a:r>
              <a:rPr lang="pl-PL"/>
              <a:t>Ikona</a:t>
            </a:r>
          </a:p>
        </p:txBody>
      </p:sp>
      <p:cxnSp>
        <p:nvCxnSpPr>
          <p:cNvPr id="57" name="Łącznik prostoliniowy 47"/>
          <p:cNvCxnSpPr/>
          <p:nvPr userDrawn="1"/>
        </p:nvCxnSpPr>
        <p:spPr>
          <a:xfrm>
            <a:off x="535497" y="2032634"/>
            <a:ext cx="11328400" cy="0"/>
          </a:xfrm>
          <a:prstGeom prst="line">
            <a:avLst/>
          </a:prstGeom>
          <a:ln w="3175">
            <a:gradFill flip="none" rotWithShape="1">
              <a:gsLst>
                <a:gs pos="0">
                  <a:schemeClr val="accent1">
                    <a:lumMod val="5000"/>
                    <a:lumOff val="95000"/>
                  </a:schemeClr>
                </a:gs>
                <a:gs pos="50000">
                  <a:schemeClr val="bg1">
                    <a:lumMod val="50000"/>
                  </a:schemeClr>
                </a:gs>
                <a:gs pos="100000">
                  <a:schemeClr val="bg1"/>
                </a:gs>
              </a:gsLst>
              <a:lin ang="10800000" scaled="1"/>
              <a:tileRect/>
            </a:gradFill>
            <a:prstDash val="dash"/>
          </a:ln>
        </p:spPr>
        <p:style>
          <a:lnRef idx="1">
            <a:schemeClr val="accent1"/>
          </a:lnRef>
          <a:fillRef idx="0">
            <a:schemeClr val="accent1"/>
          </a:fillRef>
          <a:effectRef idx="0">
            <a:schemeClr val="accent1"/>
          </a:effectRef>
          <a:fontRef idx="minor">
            <a:schemeClr val="tx1"/>
          </a:fontRef>
        </p:style>
      </p:cxnSp>
      <p:cxnSp>
        <p:nvCxnSpPr>
          <p:cNvPr id="58" name="Łącznik prostoliniowy 47"/>
          <p:cNvCxnSpPr/>
          <p:nvPr userDrawn="1"/>
        </p:nvCxnSpPr>
        <p:spPr>
          <a:xfrm>
            <a:off x="535497" y="3237395"/>
            <a:ext cx="11328400" cy="0"/>
          </a:xfrm>
          <a:prstGeom prst="line">
            <a:avLst/>
          </a:prstGeom>
          <a:ln w="3175">
            <a:gradFill flip="none" rotWithShape="1">
              <a:gsLst>
                <a:gs pos="0">
                  <a:schemeClr val="accent1">
                    <a:lumMod val="5000"/>
                    <a:lumOff val="95000"/>
                  </a:schemeClr>
                </a:gs>
                <a:gs pos="50000">
                  <a:schemeClr val="bg1">
                    <a:lumMod val="50000"/>
                  </a:schemeClr>
                </a:gs>
                <a:gs pos="100000">
                  <a:schemeClr val="bg1"/>
                </a:gs>
              </a:gsLst>
              <a:lin ang="10800000" scaled="1"/>
              <a:tileRect/>
            </a:gradFill>
            <a:prstDash val="dash"/>
          </a:ln>
        </p:spPr>
        <p:style>
          <a:lnRef idx="1">
            <a:schemeClr val="accent1"/>
          </a:lnRef>
          <a:fillRef idx="0">
            <a:schemeClr val="accent1"/>
          </a:fillRef>
          <a:effectRef idx="0">
            <a:schemeClr val="accent1"/>
          </a:effectRef>
          <a:fontRef idx="minor">
            <a:schemeClr val="tx1"/>
          </a:fontRef>
        </p:style>
      </p:cxnSp>
      <p:sp>
        <p:nvSpPr>
          <p:cNvPr id="61" name="Symbol zastępczy tekstu 58"/>
          <p:cNvSpPr>
            <a:spLocks noGrp="1"/>
          </p:cNvSpPr>
          <p:nvPr>
            <p:ph type="body" sz="quarter" idx="24" hasCustomPrompt="1"/>
          </p:nvPr>
        </p:nvSpPr>
        <p:spPr>
          <a:xfrm>
            <a:off x="2059149" y="4513533"/>
            <a:ext cx="9701051" cy="1037591"/>
          </a:xfrm>
          <a:prstGeom prst="rect">
            <a:avLst/>
          </a:prstGeom>
        </p:spPr>
        <p:txBody>
          <a:bodyPr/>
          <a:lstStyle>
            <a:lvl1pPr marL="171450" indent="-171450" algn="just">
              <a:lnSpc>
                <a:spcPct val="114000"/>
              </a:lnSpc>
              <a:spcBef>
                <a:spcPts val="0"/>
              </a:spcBef>
              <a:spcAft>
                <a:spcPts val="0"/>
              </a:spcAft>
              <a:buFont typeface="Courier New" panose="02070309020205020404" pitchFamily="49" charset="0"/>
              <a:buChar char="o"/>
              <a:defRPr lang="pl-PL" sz="1000" b="0" i="0" smtClean="0">
                <a:solidFill>
                  <a:srgbClr val="595959"/>
                </a:solidFill>
                <a:effectLst/>
                <a:latin typeface="+mj-lt"/>
              </a:defRPr>
            </a:lvl1pPr>
            <a:lvl2pPr marL="742950" indent="-285750">
              <a:buFont typeface="Wingdings" panose="05000000000000000000" pitchFamily="2" charset="2"/>
              <a:buChar char="§"/>
              <a:defRPr lang="pl-PL" sz="1000" kern="1200" dirty="0" smtClean="0">
                <a:solidFill>
                  <a:schemeClr val="tx1"/>
                </a:solidFill>
                <a:latin typeface="+mn-lt"/>
                <a:ea typeface="+mn-ea"/>
                <a:cs typeface="+mn-cs"/>
              </a:defRPr>
            </a:lvl2pPr>
            <a:lvl3pPr marL="1143000" indent="-228600">
              <a:defRPr lang="pl-PL" sz="1000" kern="1200" dirty="0" smtClean="0">
                <a:solidFill>
                  <a:schemeClr val="tx1"/>
                </a:solidFill>
                <a:latin typeface="+mn-lt"/>
                <a:ea typeface="+mn-ea"/>
                <a:cs typeface="+mn-cs"/>
              </a:defRPr>
            </a:lvl3pPr>
            <a:lvl4pPr>
              <a:defRPr sz="1000"/>
            </a:lvl4pPr>
            <a:lvl5pPr>
              <a:defRPr sz="1000"/>
            </a:lvl5pPr>
          </a:lstStyle>
          <a:p>
            <a:pPr lvl="0"/>
            <a:r>
              <a:rPr lang="pl-PL"/>
              <a:t>Rekomendacja 4</a:t>
            </a:r>
          </a:p>
          <a:p>
            <a:pPr lvl="0"/>
            <a:endParaRPr lang="pl-PL"/>
          </a:p>
          <a:p>
            <a:pPr lvl="0"/>
            <a:r>
              <a:rPr lang="pl-PL"/>
              <a:t>Punkt kolejny</a:t>
            </a:r>
          </a:p>
          <a:p>
            <a:pPr marL="742950" lvl="1" indent="-285750" algn="l" defTabSz="914400" rtl="0" eaLnBrk="1" latinLnBrk="0" hangingPunct="1">
              <a:spcBef>
                <a:spcPct val="20000"/>
              </a:spcBef>
              <a:buFont typeface="Century Gothic" panose="020B0502020202020204" pitchFamily="34" charset="0"/>
              <a:buChar char="◦"/>
            </a:pPr>
            <a:r>
              <a:rPr lang="pl-PL"/>
              <a:t>Drugi poziom</a:t>
            </a:r>
          </a:p>
          <a:p>
            <a:pPr marL="1143000" lvl="2" indent="-228600" algn="l" defTabSz="914400" rtl="0" eaLnBrk="1" latinLnBrk="0" hangingPunct="1">
              <a:spcBef>
                <a:spcPct val="20000"/>
              </a:spcBef>
              <a:buClr>
                <a:schemeClr val="tx1">
                  <a:lumMod val="60000"/>
                  <a:lumOff val="40000"/>
                </a:schemeClr>
              </a:buClr>
              <a:buFont typeface="Century Gothic" panose="020B0502020202020204" pitchFamily="34" charset="0"/>
              <a:buChar char="◦"/>
            </a:pPr>
            <a:r>
              <a:rPr lang="pl-PL"/>
              <a:t>I jeszcze jeden</a:t>
            </a:r>
          </a:p>
          <a:p>
            <a:pPr lvl="0"/>
            <a:endParaRPr lang="pl-PL"/>
          </a:p>
        </p:txBody>
      </p:sp>
      <p:sp>
        <p:nvSpPr>
          <p:cNvPr id="62" name="Symbol zastępczy obrazu 48"/>
          <p:cNvSpPr>
            <a:spLocks noGrp="1"/>
          </p:cNvSpPr>
          <p:nvPr>
            <p:ph type="pic" sz="quarter" idx="25" hasCustomPrompt="1"/>
          </p:nvPr>
        </p:nvSpPr>
        <p:spPr>
          <a:xfrm>
            <a:off x="649071" y="4621665"/>
            <a:ext cx="1095100" cy="821325"/>
          </a:xfrm>
          <a:prstGeom prst="rect">
            <a:avLst/>
          </a:prstGeom>
        </p:spPr>
        <p:txBody>
          <a:bodyPr/>
          <a:lstStyle>
            <a:lvl1pPr marL="0" indent="0">
              <a:buNone/>
              <a:defRPr sz="1200"/>
            </a:lvl1pPr>
          </a:lstStyle>
          <a:p>
            <a:r>
              <a:rPr lang="pl-PL"/>
              <a:t>Ikona</a:t>
            </a:r>
          </a:p>
        </p:txBody>
      </p:sp>
      <p:cxnSp>
        <p:nvCxnSpPr>
          <p:cNvPr id="63" name="Łącznik prostoliniowy 47"/>
          <p:cNvCxnSpPr/>
          <p:nvPr userDrawn="1"/>
        </p:nvCxnSpPr>
        <p:spPr>
          <a:xfrm>
            <a:off x="535497" y="4442156"/>
            <a:ext cx="11328400" cy="0"/>
          </a:xfrm>
          <a:prstGeom prst="line">
            <a:avLst/>
          </a:prstGeom>
          <a:ln w="3175">
            <a:gradFill flip="none" rotWithShape="1">
              <a:gsLst>
                <a:gs pos="0">
                  <a:schemeClr val="accent1">
                    <a:lumMod val="5000"/>
                    <a:lumOff val="95000"/>
                  </a:schemeClr>
                </a:gs>
                <a:gs pos="50000">
                  <a:schemeClr val="bg1">
                    <a:lumMod val="50000"/>
                  </a:schemeClr>
                </a:gs>
                <a:gs pos="100000">
                  <a:schemeClr val="bg1"/>
                </a:gs>
              </a:gsLst>
              <a:lin ang="10800000" scaled="1"/>
              <a:tileRect/>
            </a:gradFill>
            <a:prstDash val="dash"/>
          </a:ln>
        </p:spPr>
        <p:style>
          <a:lnRef idx="1">
            <a:schemeClr val="accent1"/>
          </a:lnRef>
          <a:fillRef idx="0">
            <a:schemeClr val="accent1"/>
          </a:fillRef>
          <a:effectRef idx="0">
            <a:schemeClr val="accent1"/>
          </a:effectRef>
          <a:fontRef idx="minor">
            <a:schemeClr val="tx1"/>
          </a:fontRef>
        </p:style>
      </p:cxnSp>
      <p:sp>
        <p:nvSpPr>
          <p:cNvPr id="18" name="Symbol zastępczy tekstu 49">
            <a:extLst>
              <a:ext uri="{FF2B5EF4-FFF2-40B4-BE49-F238E27FC236}">
                <a16:creationId xmlns:a16="http://schemas.microsoft.com/office/drawing/2014/main" id="{FB757C09-AC3D-43C7-A60A-EF0E7EF30B4E}"/>
              </a:ext>
            </a:extLst>
          </p:cNvPr>
          <p:cNvSpPr>
            <a:spLocks noGrp="1"/>
          </p:cNvSpPr>
          <p:nvPr>
            <p:ph type="body" sz="quarter" idx="11" hasCustomPrompt="1"/>
          </p:nvPr>
        </p:nvSpPr>
        <p:spPr>
          <a:xfrm>
            <a:off x="1007435" y="168006"/>
            <a:ext cx="8736000" cy="475560"/>
          </a:xfrm>
          <a:prstGeom prst="rect">
            <a:avLst/>
          </a:prstGeom>
        </p:spPr>
        <p:txBody>
          <a:bodyPr lIns="198000"/>
          <a:lstStyle>
            <a:lvl1pPr marL="0" indent="0">
              <a:buNone/>
              <a:defRPr sz="2800">
                <a:solidFill>
                  <a:srgbClr val="15A1E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pl-PL"/>
              <a:t>Tytuł slajdu</a:t>
            </a:r>
          </a:p>
        </p:txBody>
      </p:sp>
    </p:spTree>
    <p:extLst>
      <p:ext uri="{BB962C8B-B14F-4D97-AF65-F5344CB8AC3E}">
        <p14:creationId xmlns:p14="http://schemas.microsoft.com/office/powerpoint/2010/main" val="5381608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ekomendacje 5_poziomo">
    <p:spTree>
      <p:nvGrpSpPr>
        <p:cNvPr id="1" name=""/>
        <p:cNvGrpSpPr/>
        <p:nvPr/>
      </p:nvGrpSpPr>
      <p:grpSpPr>
        <a:xfrm>
          <a:off x="0" y="0"/>
          <a:ext cx="0" cy="0"/>
          <a:chOff x="0" y="0"/>
          <a:chExt cx="0" cy="0"/>
        </a:xfrm>
      </p:grpSpPr>
      <p:sp>
        <p:nvSpPr>
          <p:cNvPr id="48" name="Symbol zastępczy tekstu 58"/>
          <p:cNvSpPr>
            <a:spLocks noGrp="1"/>
          </p:cNvSpPr>
          <p:nvPr>
            <p:ph type="body" sz="quarter" idx="10" hasCustomPrompt="1"/>
          </p:nvPr>
        </p:nvSpPr>
        <p:spPr>
          <a:xfrm>
            <a:off x="2063552" y="908051"/>
            <a:ext cx="9701051" cy="792088"/>
          </a:xfrm>
          <a:prstGeom prst="rect">
            <a:avLst/>
          </a:prstGeom>
        </p:spPr>
        <p:txBody>
          <a:bodyPr/>
          <a:lstStyle>
            <a:lvl1pPr marL="171450" indent="-171450" algn="just">
              <a:lnSpc>
                <a:spcPct val="114000"/>
              </a:lnSpc>
              <a:spcBef>
                <a:spcPts val="0"/>
              </a:spcBef>
              <a:spcAft>
                <a:spcPts val="0"/>
              </a:spcAft>
              <a:buFont typeface="Courier New" panose="02070309020205020404" pitchFamily="49" charset="0"/>
              <a:buChar char="o"/>
              <a:defRPr lang="pl-PL" sz="1000" b="0" i="0" baseline="0" smtClean="0">
                <a:solidFill>
                  <a:srgbClr val="595959"/>
                </a:solidFill>
                <a:effectLst/>
                <a:latin typeface="+mj-lt"/>
              </a:defRPr>
            </a:lvl1pPr>
            <a:lvl2pPr marL="742950" indent="-285750">
              <a:buFont typeface="Wingdings" panose="05000000000000000000" pitchFamily="2" charset="2"/>
              <a:buChar char="§"/>
              <a:defRPr lang="pl-PL" sz="1000" kern="1200" dirty="0" smtClean="0">
                <a:solidFill>
                  <a:schemeClr val="tx1"/>
                </a:solidFill>
                <a:latin typeface="+mn-lt"/>
                <a:ea typeface="+mn-ea"/>
                <a:cs typeface="+mn-cs"/>
              </a:defRPr>
            </a:lvl2pPr>
            <a:lvl3pPr marL="1143000" indent="-228600" defTabSz="914400" rtl="0" eaLnBrk="1" latinLnBrk="0" hangingPunct="1">
              <a:defRPr lang="pl-PL" sz="1000" kern="1200" dirty="0" smtClean="0">
                <a:solidFill>
                  <a:schemeClr val="tx1"/>
                </a:solidFill>
                <a:latin typeface="+mn-lt"/>
                <a:ea typeface="+mn-ea"/>
                <a:cs typeface="+mn-cs"/>
              </a:defRPr>
            </a:lvl3pPr>
            <a:lvl4pPr>
              <a:defRPr sz="1000"/>
            </a:lvl4pPr>
            <a:lvl5pPr>
              <a:defRPr sz="1000"/>
            </a:lvl5pPr>
          </a:lstStyle>
          <a:p>
            <a:pPr lvl="0"/>
            <a:r>
              <a:rPr lang="pl-PL"/>
              <a:t>Rekomendacja 1</a:t>
            </a:r>
          </a:p>
          <a:p>
            <a:pPr lvl="0"/>
            <a:r>
              <a:rPr lang="pl-PL"/>
              <a:t>Punkt kolejny</a:t>
            </a:r>
          </a:p>
          <a:p>
            <a:pPr marL="742950" lvl="1" indent="-285750" algn="l" defTabSz="914400" rtl="0" eaLnBrk="1" latinLnBrk="0" hangingPunct="1">
              <a:spcBef>
                <a:spcPct val="20000"/>
              </a:spcBef>
              <a:buFont typeface="Century Gothic" panose="020B0502020202020204" pitchFamily="34" charset="0"/>
              <a:buChar char="◦"/>
            </a:pPr>
            <a:r>
              <a:rPr lang="pl-PL"/>
              <a:t>Drugi poziom</a:t>
            </a:r>
          </a:p>
          <a:p>
            <a:pPr marL="1143000" lvl="2" indent="-228600" algn="l" defTabSz="914400" rtl="0" eaLnBrk="1" latinLnBrk="0" hangingPunct="1">
              <a:spcBef>
                <a:spcPct val="20000"/>
              </a:spcBef>
              <a:buClr>
                <a:schemeClr val="tx1">
                  <a:lumMod val="60000"/>
                  <a:lumOff val="40000"/>
                </a:schemeClr>
              </a:buClr>
              <a:buFont typeface="Century Gothic" panose="020B0502020202020204" pitchFamily="34" charset="0"/>
              <a:buChar char="◦"/>
            </a:pPr>
            <a:r>
              <a:rPr lang="pl-PL"/>
              <a:t>I jeszcze jeden</a:t>
            </a:r>
          </a:p>
          <a:p>
            <a:pPr lvl="0"/>
            <a:endParaRPr lang="pl-PL"/>
          </a:p>
          <a:p>
            <a:pPr lvl="0"/>
            <a:endParaRPr lang="pl-PL"/>
          </a:p>
        </p:txBody>
      </p:sp>
      <p:sp>
        <p:nvSpPr>
          <p:cNvPr id="51" name="Symbol zastępczy tekstu 58"/>
          <p:cNvSpPr>
            <a:spLocks noGrp="1"/>
          </p:cNvSpPr>
          <p:nvPr>
            <p:ph type="body" sz="quarter" idx="14" hasCustomPrompt="1"/>
          </p:nvPr>
        </p:nvSpPr>
        <p:spPr>
          <a:xfrm>
            <a:off x="2059149" y="2877485"/>
            <a:ext cx="9701051" cy="792088"/>
          </a:xfrm>
          <a:prstGeom prst="rect">
            <a:avLst/>
          </a:prstGeom>
        </p:spPr>
        <p:txBody>
          <a:bodyPr/>
          <a:lstStyle>
            <a:lvl1pPr marL="171450" indent="-171450" algn="just">
              <a:lnSpc>
                <a:spcPct val="114000"/>
              </a:lnSpc>
              <a:spcBef>
                <a:spcPts val="0"/>
              </a:spcBef>
              <a:spcAft>
                <a:spcPts val="0"/>
              </a:spcAft>
              <a:buFont typeface="Courier New" panose="02070309020205020404" pitchFamily="49" charset="0"/>
              <a:buChar char="o"/>
              <a:defRPr lang="pl-PL" sz="1000" b="0" i="0" smtClean="0">
                <a:solidFill>
                  <a:srgbClr val="595959"/>
                </a:solidFill>
                <a:effectLst/>
                <a:latin typeface="+mj-lt"/>
              </a:defRPr>
            </a:lvl1pPr>
            <a:lvl2pPr marL="742950" indent="-285750">
              <a:buFont typeface="Wingdings" panose="05000000000000000000" pitchFamily="2" charset="2"/>
              <a:buChar char="§"/>
              <a:defRPr lang="pl-PL" sz="1000" kern="1200" dirty="0" smtClean="0">
                <a:solidFill>
                  <a:schemeClr val="tx1"/>
                </a:solidFill>
                <a:latin typeface="+mn-lt"/>
                <a:ea typeface="+mn-ea"/>
                <a:cs typeface="+mn-cs"/>
              </a:defRPr>
            </a:lvl2pPr>
            <a:lvl3pPr marL="1143000" indent="-228600">
              <a:defRPr lang="pl-PL" sz="1000" kern="1200" dirty="0" smtClean="0">
                <a:solidFill>
                  <a:schemeClr val="tx1"/>
                </a:solidFill>
                <a:latin typeface="+mn-lt"/>
                <a:ea typeface="+mn-ea"/>
                <a:cs typeface="+mn-cs"/>
              </a:defRPr>
            </a:lvl3pPr>
            <a:lvl4pPr>
              <a:defRPr sz="1000"/>
            </a:lvl4pPr>
            <a:lvl5pPr>
              <a:defRPr sz="1000"/>
            </a:lvl5pPr>
          </a:lstStyle>
          <a:p>
            <a:pPr lvl="0"/>
            <a:r>
              <a:rPr lang="pl-PL"/>
              <a:t>Rekomendacja 3</a:t>
            </a:r>
          </a:p>
          <a:p>
            <a:pPr lvl="0"/>
            <a:r>
              <a:rPr lang="pl-PL"/>
              <a:t>Punkt kolejny</a:t>
            </a:r>
          </a:p>
          <a:p>
            <a:pPr marL="742950" lvl="1" indent="-285750" algn="l" defTabSz="914400" rtl="0" eaLnBrk="1" latinLnBrk="0" hangingPunct="1">
              <a:spcBef>
                <a:spcPct val="20000"/>
              </a:spcBef>
              <a:buFont typeface="Century Gothic" panose="020B0502020202020204" pitchFamily="34" charset="0"/>
              <a:buChar char="◦"/>
            </a:pPr>
            <a:r>
              <a:rPr lang="pl-PL"/>
              <a:t>Drugi poziom</a:t>
            </a:r>
          </a:p>
          <a:p>
            <a:pPr marL="1143000" lvl="2" indent="-228600" algn="l" defTabSz="914400" rtl="0" eaLnBrk="1" latinLnBrk="0" hangingPunct="1">
              <a:spcBef>
                <a:spcPct val="20000"/>
              </a:spcBef>
              <a:buClr>
                <a:schemeClr val="tx1">
                  <a:lumMod val="60000"/>
                  <a:lumOff val="40000"/>
                </a:schemeClr>
              </a:buClr>
              <a:buFont typeface="Century Gothic" panose="020B0502020202020204" pitchFamily="34" charset="0"/>
              <a:buChar char="◦"/>
            </a:pPr>
            <a:r>
              <a:rPr lang="pl-PL"/>
              <a:t>I jeszcze jeden</a:t>
            </a:r>
          </a:p>
          <a:p>
            <a:pPr lvl="0"/>
            <a:endParaRPr lang="pl-PL"/>
          </a:p>
          <a:p>
            <a:pPr lvl="0"/>
            <a:endParaRPr lang="pl-PL"/>
          </a:p>
        </p:txBody>
      </p:sp>
      <p:sp>
        <p:nvSpPr>
          <p:cNvPr id="49" name="Symbol zastępczy obrazu 48"/>
          <p:cNvSpPr>
            <a:spLocks noGrp="1"/>
          </p:cNvSpPr>
          <p:nvPr>
            <p:ph type="pic" sz="quarter" idx="16" hasCustomPrompt="1"/>
          </p:nvPr>
        </p:nvSpPr>
        <p:spPr>
          <a:xfrm>
            <a:off x="719403" y="980728"/>
            <a:ext cx="959595" cy="719696"/>
          </a:xfrm>
          <a:prstGeom prst="rect">
            <a:avLst/>
          </a:prstGeom>
        </p:spPr>
        <p:txBody>
          <a:bodyPr/>
          <a:lstStyle>
            <a:lvl1pPr marL="0" indent="0">
              <a:buNone/>
              <a:defRPr sz="1200"/>
            </a:lvl1pPr>
          </a:lstStyle>
          <a:p>
            <a:r>
              <a:rPr lang="pl-PL"/>
              <a:t>Ikona</a:t>
            </a:r>
          </a:p>
        </p:txBody>
      </p:sp>
      <p:sp>
        <p:nvSpPr>
          <p:cNvPr id="76" name="Symbol zastępczy tekstu 58"/>
          <p:cNvSpPr>
            <a:spLocks noGrp="1"/>
          </p:cNvSpPr>
          <p:nvPr>
            <p:ph type="body" sz="quarter" idx="19" hasCustomPrompt="1"/>
          </p:nvPr>
        </p:nvSpPr>
        <p:spPr>
          <a:xfrm>
            <a:off x="2060855" y="1892768"/>
            <a:ext cx="9701051" cy="792088"/>
          </a:xfrm>
          <a:prstGeom prst="rect">
            <a:avLst/>
          </a:prstGeom>
        </p:spPr>
        <p:txBody>
          <a:bodyPr/>
          <a:lstStyle>
            <a:lvl1pPr marL="171450" indent="-171450" algn="just">
              <a:lnSpc>
                <a:spcPct val="114000"/>
              </a:lnSpc>
              <a:spcBef>
                <a:spcPts val="0"/>
              </a:spcBef>
              <a:spcAft>
                <a:spcPts val="0"/>
              </a:spcAft>
              <a:buFont typeface="Courier New" panose="02070309020205020404" pitchFamily="49" charset="0"/>
              <a:buChar char="o"/>
              <a:defRPr lang="pl-PL" sz="1000" b="0" i="0" smtClean="0">
                <a:solidFill>
                  <a:srgbClr val="595959"/>
                </a:solidFill>
                <a:effectLst/>
                <a:latin typeface="+mj-lt"/>
              </a:defRPr>
            </a:lvl1pPr>
            <a:lvl2pPr marL="742950" indent="-285750">
              <a:buFont typeface="Wingdings" panose="05000000000000000000" pitchFamily="2" charset="2"/>
              <a:buChar char="§"/>
              <a:defRPr lang="pl-PL" sz="1000" kern="1200" dirty="0" smtClean="0">
                <a:solidFill>
                  <a:schemeClr val="tx1"/>
                </a:solidFill>
                <a:latin typeface="+mn-lt"/>
                <a:ea typeface="+mn-ea"/>
                <a:cs typeface="+mn-cs"/>
              </a:defRPr>
            </a:lvl2pPr>
            <a:lvl3pPr marL="1143000" indent="-228600">
              <a:defRPr lang="pl-PL" sz="1000" kern="1200" dirty="0" smtClean="0">
                <a:solidFill>
                  <a:schemeClr val="tx1"/>
                </a:solidFill>
                <a:latin typeface="+mn-lt"/>
                <a:ea typeface="+mn-ea"/>
                <a:cs typeface="+mn-cs"/>
              </a:defRPr>
            </a:lvl3pPr>
            <a:lvl4pPr>
              <a:defRPr sz="1000"/>
            </a:lvl4pPr>
            <a:lvl5pPr>
              <a:defRPr sz="1000"/>
            </a:lvl5pPr>
          </a:lstStyle>
          <a:p>
            <a:pPr lvl="0"/>
            <a:r>
              <a:rPr lang="pl-PL"/>
              <a:t>Rekomendacja 2</a:t>
            </a:r>
          </a:p>
          <a:p>
            <a:pPr lvl="0"/>
            <a:r>
              <a:rPr lang="pl-PL"/>
              <a:t>Punkt kolejny</a:t>
            </a:r>
          </a:p>
          <a:p>
            <a:pPr marL="742950" lvl="1" indent="-285750" algn="l" defTabSz="914400" rtl="0" eaLnBrk="1" latinLnBrk="0" hangingPunct="1">
              <a:spcBef>
                <a:spcPct val="20000"/>
              </a:spcBef>
              <a:buFont typeface="Century Gothic" panose="020B0502020202020204" pitchFamily="34" charset="0"/>
              <a:buChar char="◦"/>
            </a:pPr>
            <a:r>
              <a:rPr lang="pl-PL"/>
              <a:t>Drugi poziom</a:t>
            </a:r>
          </a:p>
          <a:p>
            <a:pPr marL="1143000" lvl="2" indent="-228600" algn="l" defTabSz="914400" rtl="0" eaLnBrk="1" latinLnBrk="0" hangingPunct="1">
              <a:spcBef>
                <a:spcPct val="20000"/>
              </a:spcBef>
              <a:buClr>
                <a:schemeClr val="tx1">
                  <a:lumMod val="60000"/>
                  <a:lumOff val="40000"/>
                </a:schemeClr>
              </a:buClr>
              <a:buFont typeface="Century Gothic" panose="020B0502020202020204" pitchFamily="34" charset="0"/>
              <a:buChar char="◦"/>
            </a:pPr>
            <a:r>
              <a:rPr lang="pl-PL"/>
              <a:t>I jeszcze jeden</a:t>
            </a:r>
          </a:p>
          <a:p>
            <a:pPr lvl="0"/>
            <a:endParaRPr lang="pl-PL"/>
          </a:p>
          <a:p>
            <a:pPr lvl="0"/>
            <a:endParaRPr lang="pl-PL"/>
          </a:p>
        </p:txBody>
      </p:sp>
      <p:sp>
        <p:nvSpPr>
          <p:cNvPr id="78" name="Symbol zastępczy obrazu 48"/>
          <p:cNvSpPr>
            <a:spLocks noGrp="1"/>
          </p:cNvSpPr>
          <p:nvPr>
            <p:ph type="pic" sz="quarter" idx="21" hasCustomPrompt="1"/>
          </p:nvPr>
        </p:nvSpPr>
        <p:spPr>
          <a:xfrm>
            <a:off x="719403" y="1952836"/>
            <a:ext cx="959595" cy="719696"/>
          </a:xfrm>
          <a:prstGeom prst="rect">
            <a:avLst/>
          </a:prstGeom>
        </p:spPr>
        <p:txBody>
          <a:bodyPr/>
          <a:lstStyle>
            <a:lvl1pPr marL="0" indent="0">
              <a:buNone/>
              <a:defRPr sz="1200"/>
            </a:lvl1pPr>
          </a:lstStyle>
          <a:p>
            <a:r>
              <a:rPr lang="pl-PL"/>
              <a:t>Ikona</a:t>
            </a:r>
          </a:p>
        </p:txBody>
      </p:sp>
      <p:sp>
        <p:nvSpPr>
          <p:cNvPr id="79" name="Symbol zastępczy obrazu 48"/>
          <p:cNvSpPr>
            <a:spLocks noGrp="1"/>
          </p:cNvSpPr>
          <p:nvPr>
            <p:ph type="pic" sz="quarter" idx="22" hasCustomPrompt="1"/>
          </p:nvPr>
        </p:nvSpPr>
        <p:spPr>
          <a:xfrm>
            <a:off x="719403" y="2924944"/>
            <a:ext cx="959595" cy="719696"/>
          </a:xfrm>
          <a:prstGeom prst="rect">
            <a:avLst/>
          </a:prstGeom>
        </p:spPr>
        <p:txBody>
          <a:bodyPr/>
          <a:lstStyle>
            <a:lvl1pPr marL="0" indent="0">
              <a:buNone/>
              <a:defRPr sz="1200"/>
            </a:lvl1pPr>
          </a:lstStyle>
          <a:p>
            <a:r>
              <a:rPr lang="pl-PL"/>
              <a:t>Ikona</a:t>
            </a:r>
          </a:p>
        </p:txBody>
      </p:sp>
      <p:sp>
        <p:nvSpPr>
          <p:cNvPr id="80" name="Symbol zastępczy obrazu 48"/>
          <p:cNvSpPr>
            <a:spLocks noGrp="1"/>
          </p:cNvSpPr>
          <p:nvPr>
            <p:ph type="pic" sz="quarter" idx="23" hasCustomPrompt="1"/>
          </p:nvPr>
        </p:nvSpPr>
        <p:spPr>
          <a:xfrm>
            <a:off x="719403" y="3897052"/>
            <a:ext cx="959595" cy="719696"/>
          </a:xfrm>
          <a:prstGeom prst="rect">
            <a:avLst/>
          </a:prstGeom>
        </p:spPr>
        <p:txBody>
          <a:bodyPr/>
          <a:lstStyle>
            <a:lvl1pPr marL="0" indent="0">
              <a:buNone/>
              <a:defRPr sz="1200"/>
            </a:lvl1pPr>
          </a:lstStyle>
          <a:p>
            <a:r>
              <a:rPr lang="pl-PL"/>
              <a:t>Ikona</a:t>
            </a:r>
          </a:p>
        </p:txBody>
      </p:sp>
      <p:sp>
        <p:nvSpPr>
          <p:cNvPr id="81" name="Symbol zastępczy obrazu 48"/>
          <p:cNvSpPr>
            <a:spLocks noGrp="1"/>
          </p:cNvSpPr>
          <p:nvPr>
            <p:ph type="pic" sz="quarter" idx="24" hasCustomPrompt="1"/>
          </p:nvPr>
        </p:nvSpPr>
        <p:spPr>
          <a:xfrm>
            <a:off x="719403" y="4869160"/>
            <a:ext cx="959595" cy="719696"/>
          </a:xfrm>
          <a:prstGeom prst="rect">
            <a:avLst/>
          </a:prstGeom>
        </p:spPr>
        <p:txBody>
          <a:bodyPr/>
          <a:lstStyle>
            <a:lvl1pPr marL="0" indent="0">
              <a:buNone/>
              <a:defRPr sz="1200"/>
            </a:lvl1pPr>
          </a:lstStyle>
          <a:p>
            <a:r>
              <a:rPr lang="pl-PL"/>
              <a:t>Ikona</a:t>
            </a:r>
          </a:p>
        </p:txBody>
      </p:sp>
      <p:sp>
        <p:nvSpPr>
          <p:cNvPr id="82" name="Symbol zastępczy tekstu 58"/>
          <p:cNvSpPr>
            <a:spLocks noGrp="1"/>
          </p:cNvSpPr>
          <p:nvPr>
            <p:ph type="body" sz="quarter" idx="25" hasCustomPrompt="1"/>
          </p:nvPr>
        </p:nvSpPr>
        <p:spPr>
          <a:xfrm>
            <a:off x="2048383" y="4846920"/>
            <a:ext cx="9701051" cy="792088"/>
          </a:xfrm>
          <a:prstGeom prst="rect">
            <a:avLst/>
          </a:prstGeom>
        </p:spPr>
        <p:txBody>
          <a:bodyPr/>
          <a:lstStyle>
            <a:lvl1pPr marL="171450" indent="-171450" algn="just">
              <a:lnSpc>
                <a:spcPct val="114000"/>
              </a:lnSpc>
              <a:spcBef>
                <a:spcPts val="0"/>
              </a:spcBef>
              <a:spcAft>
                <a:spcPts val="0"/>
              </a:spcAft>
              <a:buFont typeface="Courier New" panose="02070309020205020404" pitchFamily="49" charset="0"/>
              <a:buChar char="o"/>
              <a:defRPr lang="pl-PL" sz="1000" b="0" i="0" smtClean="0">
                <a:solidFill>
                  <a:srgbClr val="595959"/>
                </a:solidFill>
                <a:effectLst/>
                <a:latin typeface="+mj-lt"/>
              </a:defRPr>
            </a:lvl1pPr>
            <a:lvl2pPr marL="742950" indent="-285750">
              <a:buFont typeface="Wingdings" panose="05000000000000000000" pitchFamily="2" charset="2"/>
              <a:buChar char="§"/>
              <a:defRPr lang="pl-PL" sz="1000" kern="1200" dirty="0" smtClean="0">
                <a:solidFill>
                  <a:schemeClr val="tx1"/>
                </a:solidFill>
                <a:latin typeface="+mn-lt"/>
                <a:ea typeface="+mn-ea"/>
                <a:cs typeface="+mn-cs"/>
              </a:defRPr>
            </a:lvl2pPr>
            <a:lvl3pPr marL="1143000" indent="-228600">
              <a:defRPr lang="pl-PL" sz="1000" kern="1200" dirty="0" smtClean="0">
                <a:solidFill>
                  <a:schemeClr val="tx1"/>
                </a:solidFill>
                <a:latin typeface="+mn-lt"/>
                <a:ea typeface="+mn-ea"/>
                <a:cs typeface="+mn-cs"/>
              </a:defRPr>
            </a:lvl3pPr>
            <a:lvl4pPr>
              <a:defRPr sz="1000"/>
            </a:lvl4pPr>
            <a:lvl5pPr>
              <a:defRPr sz="1000"/>
            </a:lvl5pPr>
          </a:lstStyle>
          <a:p>
            <a:pPr lvl="0"/>
            <a:r>
              <a:rPr lang="pl-PL"/>
              <a:t>Rekomendacja 5</a:t>
            </a:r>
          </a:p>
          <a:p>
            <a:pPr lvl="0"/>
            <a:r>
              <a:rPr lang="pl-PL"/>
              <a:t>Punkt kolejny</a:t>
            </a:r>
          </a:p>
          <a:p>
            <a:pPr marL="742950" lvl="1" indent="-285750" algn="l" defTabSz="914400" rtl="0" eaLnBrk="1" latinLnBrk="0" hangingPunct="1">
              <a:spcBef>
                <a:spcPct val="20000"/>
              </a:spcBef>
              <a:buFont typeface="Century Gothic" panose="020B0502020202020204" pitchFamily="34" charset="0"/>
              <a:buChar char="◦"/>
            </a:pPr>
            <a:r>
              <a:rPr lang="pl-PL"/>
              <a:t>Drugi poziom</a:t>
            </a:r>
          </a:p>
          <a:p>
            <a:pPr marL="1143000" lvl="2" indent="-228600" algn="l" defTabSz="914400" rtl="0" eaLnBrk="1" latinLnBrk="0" hangingPunct="1">
              <a:spcBef>
                <a:spcPct val="20000"/>
              </a:spcBef>
              <a:buClr>
                <a:schemeClr val="tx1">
                  <a:lumMod val="60000"/>
                  <a:lumOff val="40000"/>
                </a:schemeClr>
              </a:buClr>
              <a:buFont typeface="Century Gothic" panose="020B0502020202020204" pitchFamily="34" charset="0"/>
              <a:buChar char="◦"/>
            </a:pPr>
            <a:r>
              <a:rPr lang="pl-PL"/>
              <a:t>I jeszcze jeden</a:t>
            </a:r>
          </a:p>
          <a:p>
            <a:pPr lvl="0"/>
            <a:endParaRPr lang="pl-PL"/>
          </a:p>
          <a:p>
            <a:pPr lvl="0"/>
            <a:endParaRPr lang="pl-PL"/>
          </a:p>
        </p:txBody>
      </p:sp>
      <p:sp>
        <p:nvSpPr>
          <p:cNvPr id="83" name="Symbol zastępczy tekstu 58"/>
          <p:cNvSpPr>
            <a:spLocks noGrp="1"/>
          </p:cNvSpPr>
          <p:nvPr>
            <p:ph type="body" sz="quarter" idx="26" hasCustomPrompt="1"/>
          </p:nvPr>
        </p:nvSpPr>
        <p:spPr>
          <a:xfrm>
            <a:off x="2059149" y="3862202"/>
            <a:ext cx="9701051" cy="792088"/>
          </a:xfrm>
          <a:prstGeom prst="rect">
            <a:avLst/>
          </a:prstGeom>
        </p:spPr>
        <p:txBody>
          <a:bodyPr/>
          <a:lstStyle>
            <a:lvl1pPr marL="171450" indent="-171450" algn="just">
              <a:lnSpc>
                <a:spcPct val="114000"/>
              </a:lnSpc>
              <a:spcBef>
                <a:spcPts val="0"/>
              </a:spcBef>
              <a:spcAft>
                <a:spcPts val="0"/>
              </a:spcAft>
              <a:buFont typeface="Courier New" panose="02070309020205020404" pitchFamily="49" charset="0"/>
              <a:buChar char="o"/>
              <a:defRPr lang="pl-PL" sz="1000" b="0" i="0" smtClean="0">
                <a:solidFill>
                  <a:srgbClr val="595959"/>
                </a:solidFill>
                <a:effectLst/>
                <a:latin typeface="+mj-lt"/>
              </a:defRPr>
            </a:lvl1pPr>
            <a:lvl2pPr marL="742950" indent="-285750">
              <a:buFont typeface="Wingdings" panose="05000000000000000000" pitchFamily="2" charset="2"/>
              <a:buChar char="§"/>
              <a:defRPr lang="pl-PL" sz="1000" kern="1200" dirty="0" smtClean="0">
                <a:solidFill>
                  <a:schemeClr val="tx1"/>
                </a:solidFill>
                <a:latin typeface="+mn-lt"/>
                <a:ea typeface="+mn-ea"/>
                <a:cs typeface="+mn-cs"/>
              </a:defRPr>
            </a:lvl2pPr>
            <a:lvl3pPr marL="1143000" indent="-228600">
              <a:defRPr lang="pl-PL" sz="1000" kern="1200" dirty="0" smtClean="0">
                <a:solidFill>
                  <a:schemeClr val="tx1"/>
                </a:solidFill>
                <a:latin typeface="+mn-lt"/>
                <a:ea typeface="+mn-ea"/>
                <a:cs typeface="+mn-cs"/>
              </a:defRPr>
            </a:lvl3pPr>
            <a:lvl4pPr>
              <a:defRPr sz="1000"/>
            </a:lvl4pPr>
            <a:lvl5pPr>
              <a:defRPr sz="1000"/>
            </a:lvl5pPr>
          </a:lstStyle>
          <a:p>
            <a:pPr lvl="0"/>
            <a:r>
              <a:rPr lang="pl-PL"/>
              <a:t>Rekomendacja 4</a:t>
            </a:r>
          </a:p>
          <a:p>
            <a:pPr lvl="0"/>
            <a:r>
              <a:rPr lang="pl-PL"/>
              <a:t>Punkt kolejny</a:t>
            </a:r>
          </a:p>
          <a:p>
            <a:pPr marL="742950" lvl="1" indent="-285750" algn="l" defTabSz="914400" rtl="0" eaLnBrk="1" latinLnBrk="0" hangingPunct="1">
              <a:spcBef>
                <a:spcPct val="20000"/>
              </a:spcBef>
              <a:buFont typeface="Century Gothic" panose="020B0502020202020204" pitchFamily="34" charset="0"/>
              <a:buChar char="◦"/>
            </a:pPr>
            <a:r>
              <a:rPr lang="pl-PL"/>
              <a:t>Drugi poziom</a:t>
            </a:r>
          </a:p>
          <a:p>
            <a:pPr marL="1143000" lvl="2" indent="-228600" algn="l" defTabSz="914400" rtl="0" eaLnBrk="1" latinLnBrk="0" hangingPunct="1">
              <a:spcBef>
                <a:spcPct val="20000"/>
              </a:spcBef>
              <a:buClr>
                <a:schemeClr val="tx1">
                  <a:lumMod val="60000"/>
                  <a:lumOff val="40000"/>
                </a:schemeClr>
              </a:buClr>
              <a:buFont typeface="Century Gothic" panose="020B0502020202020204" pitchFamily="34" charset="0"/>
              <a:buChar char="◦"/>
            </a:pPr>
            <a:r>
              <a:rPr lang="pl-PL"/>
              <a:t>I jeszcze jeden</a:t>
            </a:r>
          </a:p>
          <a:p>
            <a:pPr lvl="0"/>
            <a:endParaRPr lang="pl-PL"/>
          </a:p>
          <a:p>
            <a:pPr lvl="0"/>
            <a:endParaRPr lang="pl-PL"/>
          </a:p>
        </p:txBody>
      </p:sp>
      <p:cxnSp>
        <p:nvCxnSpPr>
          <p:cNvPr id="63" name="Łącznik prostoliniowy 47"/>
          <p:cNvCxnSpPr/>
          <p:nvPr userDrawn="1"/>
        </p:nvCxnSpPr>
        <p:spPr>
          <a:xfrm>
            <a:off x="431253" y="1802313"/>
            <a:ext cx="11328400" cy="0"/>
          </a:xfrm>
          <a:prstGeom prst="line">
            <a:avLst/>
          </a:prstGeom>
          <a:ln w="3175">
            <a:gradFill flip="none" rotWithShape="1">
              <a:gsLst>
                <a:gs pos="0">
                  <a:schemeClr val="accent1">
                    <a:lumMod val="5000"/>
                    <a:lumOff val="95000"/>
                  </a:schemeClr>
                </a:gs>
                <a:gs pos="50000">
                  <a:schemeClr val="bg1">
                    <a:lumMod val="50000"/>
                  </a:schemeClr>
                </a:gs>
                <a:gs pos="100000">
                  <a:schemeClr val="bg1"/>
                </a:gs>
              </a:gsLst>
              <a:lin ang="10800000" scaled="1"/>
              <a:tileRect/>
            </a:gradFill>
            <a:prstDash val="dash"/>
          </a:ln>
        </p:spPr>
        <p:style>
          <a:lnRef idx="1">
            <a:schemeClr val="accent1"/>
          </a:lnRef>
          <a:fillRef idx="0">
            <a:schemeClr val="accent1"/>
          </a:fillRef>
          <a:effectRef idx="0">
            <a:schemeClr val="accent1"/>
          </a:effectRef>
          <a:fontRef idx="minor">
            <a:schemeClr val="tx1"/>
          </a:fontRef>
        </p:style>
      </p:cxnSp>
      <p:cxnSp>
        <p:nvCxnSpPr>
          <p:cNvPr id="64" name="Łącznik prostoliniowy 47"/>
          <p:cNvCxnSpPr/>
          <p:nvPr userDrawn="1"/>
        </p:nvCxnSpPr>
        <p:spPr>
          <a:xfrm>
            <a:off x="431253" y="2780928"/>
            <a:ext cx="11328400" cy="0"/>
          </a:xfrm>
          <a:prstGeom prst="line">
            <a:avLst/>
          </a:prstGeom>
          <a:ln w="3175">
            <a:gradFill flip="none" rotWithShape="1">
              <a:gsLst>
                <a:gs pos="0">
                  <a:schemeClr val="accent1">
                    <a:lumMod val="5000"/>
                    <a:lumOff val="95000"/>
                  </a:schemeClr>
                </a:gs>
                <a:gs pos="50000">
                  <a:schemeClr val="bg1">
                    <a:lumMod val="50000"/>
                  </a:schemeClr>
                </a:gs>
                <a:gs pos="100000">
                  <a:schemeClr val="bg1"/>
                </a:gs>
              </a:gsLst>
              <a:lin ang="10800000" scaled="1"/>
              <a:tileRect/>
            </a:gradFill>
            <a:prstDash val="dash"/>
          </a:ln>
        </p:spPr>
        <p:style>
          <a:lnRef idx="1">
            <a:schemeClr val="accent1"/>
          </a:lnRef>
          <a:fillRef idx="0">
            <a:schemeClr val="accent1"/>
          </a:fillRef>
          <a:effectRef idx="0">
            <a:schemeClr val="accent1"/>
          </a:effectRef>
          <a:fontRef idx="minor">
            <a:schemeClr val="tx1"/>
          </a:fontRef>
        </p:style>
      </p:cxnSp>
      <p:cxnSp>
        <p:nvCxnSpPr>
          <p:cNvPr id="66" name="Łącznik prostoliniowy 47"/>
          <p:cNvCxnSpPr/>
          <p:nvPr userDrawn="1"/>
        </p:nvCxnSpPr>
        <p:spPr>
          <a:xfrm>
            <a:off x="431253" y="3769375"/>
            <a:ext cx="11328400" cy="0"/>
          </a:xfrm>
          <a:prstGeom prst="line">
            <a:avLst/>
          </a:prstGeom>
          <a:ln w="3175">
            <a:gradFill flip="none" rotWithShape="1">
              <a:gsLst>
                <a:gs pos="0">
                  <a:schemeClr val="accent1">
                    <a:lumMod val="5000"/>
                    <a:lumOff val="95000"/>
                  </a:schemeClr>
                </a:gs>
                <a:gs pos="50000">
                  <a:schemeClr val="bg1">
                    <a:lumMod val="50000"/>
                  </a:schemeClr>
                </a:gs>
                <a:gs pos="100000">
                  <a:schemeClr val="bg1"/>
                </a:gs>
              </a:gsLst>
              <a:lin ang="10800000" scaled="1"/>
              <a:tileRect/>
            </a:gradFill>
            <a:prstDash val="dash"/>
          </a:ln>
        </p:spPr>
        <p:style>
          <a:lnRef idx="1">
            <a:schemeClr val="accent1"/>
          </a:lnRef>
          <a:fillRef idx="0">
            <a:schemeClr val="accent1"/>
          </a:fillRef>
          <a:effectRef idx="0">
            <a:schemeClr val="accent1"/>
          </a:effectRef>
          <a:fontRef idx="minor">
            <a:schemeClr val="tx1"/>
          </a:fontRef>
        </p:style>
      </p:cxnSp>
      <p:cxnSp>
        <p:nvCxnSpPr>
          <p:cNvPr id="68" name="Łącznik prostoliniowy 47"/>
          <p:cNvCxnSpPr/>
          <p:nvPr userDrawn="1"/>
        </p:nvCxnSpPr>
        <p:spPr>
          <a:xfrm>
            <a:off x="454521" y="4757823"/>
            <a:ext cx="11328400" cy="0"/>
          </a:xfrm>
          <a:prstGeom prst="line">
            <a:avLst/>
          </a:prstGeom>
          <a:ln w="3175">
            <a:gradFill flip="none" rotWithShape="1">
              <a:gsLst>
                <a:gs pos="0">
                  <a:schemeClr val="accent1">
                    <a:lumMod val="5000"/>
                    <a:lumOff val="95000"/>
                  </a:schemeClr>
                </a:gs>
                <a:gs pos="50000">
                  <a:schemeClr val="bg1">
                    <a:lumMod val="50000"/>
                  </a:schemeClr>
                </a:gs>
                <a:gs pos="100000">
                  <a:schemeClr val="bg1"/>
                </a:gs>
              </a:gsLst>
              <a:lin ang="10800000" scaled="1"/>
              <a:tileRect/>
            </a:gradFill>
            <a:prstDash val="dash"/>
          </a:ln>
        </p:spPr>
        <p:style>
          <a:lnRef idx="1">
            <a:schemeClr val="accent1"/>
          </a:lnRef>
          <a:fillRef idx="0">
            <a:schemeClr val="accent1"/>
          </a:fillRef>
          <a:effectRef idx="0">
            <a:schemeClr val="accent1"/>
          </a:effectRef>
          <a:fontRef idx="minor">
            <a:schemeClr val="tx1"/>
          </a:fontRef>
        </p:style>
      </p:cxnSp>
      <p:sp>
        <p:nvSpPr>
          <p:cNvPr id="20" name="Symbol zastępczy tekstu 49">
            <a:extLst>
              <a:ext uri="{FF2B5EF4-FFF2-40B4-BE49-F238E27FC236}">
                <a16:creationId xmlns:a16="http://schemas.microsoft.com/office/drawing/2014/main" id="{33E836DD-49EE-48F4-AC71-C3E0F8BA1272}"/>
              </a:ext>
            </a:extLst>
          </p:cNvPr>
          <p:cNvSpPr>
            <a:spLocks noGrp="1"/>
          </p:cNvSpPr>
          <p:nvPr>
            <p:ph type="body" sz="quarter" idx="11" hasCustomPrompt="1"/>
          </p:nvPr>
        </p:nvSpPr>
        <p:spPr>
          <a:xfrm>
            <a:off x="1007435" y="168006"/>
            <a:ext cx="8736000" cy="475560"/>
          </a:xfrm>
          <a:prstGeom prst="rect">
            <a:avLst/>
          </a:prstGeom>
        </p:spPr>
        <p:txBody>
          <a:bodyPr lIns="198000"/>
          <a:lstStyle>
            <a:lvl1pPr marL="0" indent="0">
              <a:buNone/>
              <a:defRPr sz="2800">
                <a:solidFill>
                  <a:srgbClr val="15A1E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pl-PL"/>
              <a:t>Tytuł slajdu</a:t>
            </a:r>
          </a:p>
        </p:txBody>
      </p:sp>
    </p:spTree>
    <p:extLst>
      <p:ext uri="{BB962C8B-B14F-4D97-AF65-F5344CB8AC3E}">
        <p14:creationId xmlns:p14="http://schemas.microsoft.com/office/powerpoint/2010/main" val="3843162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Rekomendacje 5_poziomo">
    <p:spTree>
      <p:nvGrpSpPr>
        <p:cNvPr id="1" name=""/>
        <p:cNvGrpSpPr/>
        <p:nvPr/>
      </p:nvGrpSpPr>
      <p:grpSpPr>
        <a:xfrm>
          <a:off x="0" y="0"/>
          <a:ext cx="0" cy="0"/>
          <a:chOff x="0" y="0"/>
          <a:chExt cx="0" cy="0"/>
        </a:xfrm>
      </p:grpSpPr>
      <p:sp>
        <p:nvSpPr>
          <p:cNvPr id="48" name="Symbol zastępczy tekstu 58"/>
          <p:cNvSpPr>
            <a:spLocks noGrp="1"/>
          </p:cNvSpPr>
          <p:nvPr>
            <p:ph type="body" sz="quarter" idx="10" hasCustomPrompt="1"/>
          </p:nvPr>
        </p:nvSpPr>
        <p:spPr>
          <a:xfrm>
            <a:off x="2063552" y="908051"/>
            <a:ext cx="9701051" cy="792088"/>
          </a:xfrm>
          <a:prstGeom prst="rect">
            <a:avLst/>
          </a:prstGeom>
        </p:spPr>
        <p:txBody>
          <a:bodyPr/>
          <a:lstStyle>
            <a:lvl1pPr marL="171450" indent="-171450" algn="just">
              <a:lnSpc>
                <a:spcPct val="114000"/>
              </a:lnSpc>
              <a:spcBef>
                <a:spcPts val="0"/>
              </a:spcBef>
              <a:spcAft>
                <a:spcPts val="0"/>
              </a:spcAft>
              <a:buFont typeface="Courier New" panose="02070309020205020404" pitchFamily="49" charset="0"/>
              <a:buChar char="o"/>
              <a:defRPr lang="pl-PL" sz="1000" b="0" i="0" baseline="0" smtClean="0">
                <a:solidFill>
                  <a:srgbClr val="595959"/>
                </a:solidFill>
                <a:effectLst/>
                <a:latin typeface="+mj-lt"/>
              </a:defRPr>
            </a:lvl1pPr>
            <a:lvl2pPr marL="742950" indent="-285750">
              <a:buFont typeface="Wingdings" panose="05000000000000000000" pitchFamily="2" charset="2"/>
              <a:buChar char="§"/>
              <a:defRPr lang="pl-PL" sz="1000" kern="1200" dirty="0" smtClean="0">
                <a:solidFill>
                  <a:schemeClr val="tx1"/>
                </a:solidFill>
                <a:latin typeface="+mn-lt"/>
                <a:ea typeface="+mn-ea"/>
                <a:cs typeface="+mn-cs"/>
              </a:defRPr>
            </a:lvl2pPr>
            <a:lvl3pPr marL="1143000" indent="-228600" defTabSz="914400" rtl="0" eaLnBrk="1" latinLnBrk="0" hangingPunct="1">
              <a:defRPr lang="pl-PL" sz="1000" kern="1200" dirty="0" smtClean="0">
                <a:solidFill>
                  <a:schemeClr val="tx1"/>
                </a:solidFill>
                <a:latin typeface="+mn-lt"/>
                <a:ea typeface="+mn-ea"/>
                <a:cs typeface="+mn-cs"/>
              </a:defRPr>
            </a:lvl3pPr>
            <a:lvl4pPr>
              <a:defRPr sz="1000"/>
            </a:lvl4pPr>
            <a:lvl5pPr>
              <a:defRPr sz="1000"/>
            </a:lvl5pPr>
          </a:lstStyle>
          <a:p>
            <a:pPr lvl="0"/>
            <a:r>
              <a:rPr lang="pl-PL"/>
              <a:t>Rekomendacja 1</a:t>
            </a:r>
          </a:p>
          <a:p>
            <a:pPr lvl="0"/>
            <a:r>
              <a:rPr lang="pl-PL"/>
              <a:t>Punkt kolejny</a:t>
            </a:r>
          </a:p>
          <a:p>
            <a:pPr marL="742950" lvl="1" indent="-285750" algn="l" defTabSz="914400" rtl="0" eaLnBrk="1" latinLnBrk="0" hangingPunct="1">
              <a:spcBef>
                <a:spcPct val="20000"/>
              </a:spcBef>
              <a:buFont typeface="Century Gothic" panose="020B0502020202020204" pitchFamily="34" charset="0"/>
              <a:buChar char="◦"/>
            </a:pPr>
            <a:r>
              <a:rPr lang="pl-PL"/>
              <a:t>Drugi poziom</a:t>
            </a:r>
          </a:p>
          <a:p>
            <a:pPr marL="1143000" lvl="2" indent="-228600" algn="l" defTabSz="914400" rtl="0" eaLnBrk="1" latinLnBrk="0" hangingPunct="1">
              <a:spcBef>
                <a:spcPct val="20000"/>
              </a:spcBef>
              <a:buClr>
                <a:schemeClr val="tx1">
                  <a:lumMod val="60000"/>
                  <a:lumOff val="40000"/>
                </a:schemeClr>
              </a:buClr>
              <a:buFont typeface="Century Gothic" panose="020B0502020202020204" pitchFamily="34" charset="0"/>
              <a:buChar char="◦"/>
            </a:pPr>
            <a:r>
              <a:rPr lang="pl-PL"/>
              <a:t>I jeszcze jeden</a:t>
            </a:r>
          </a:p>
          <a:p>
            <a:pPr lvl="0"/>
            <a:endParaRPr lang="pl-PL"/>
          </a:p>
          <a:p>
            <a:pPr lvl="0"/>
            <a:endParaRPr lang="pl-PL"/>
          </a:p>
        </p:txBody>
      </p:sp>
      <p:sp>
        <p:nvSpPr>
          <p:cNvPr id="51" name="Symbol zastępczy tekstu 58"/>
          <p:cNvSpPr>
            <a:spLocks noGrp="1"/>
          </p:cNvSpPr>
          <p:nvPr>
            <p:ph type="body" sz="quarter" idx="14" hasCustomPrompt="1"/>
          </p:nvPr>
        </p:nvSpPr>
        <p:spPr>
          <a:xfrm>
            <a:off x="2059149" y="2877485"/>
            <a:ext cx="9701051" cy="792088"/>
          </a:xfrm>
          <a:prstGeom prst="rect">
            <a:avLst/>
          </a:prstGeom>
        </p:spPr>
        <p:txBody>
          <a:bodyPr/>
          <a:lstStyle>
            <a:lvl1pPr marL="171450" indent="-171450" algn="just">
              <a:lnSpc>
                <a:spcPct val="114000"/>
              </a:lnSpc>
              <a:spcBef>
                <a:spcPts val="0"/>
              </a:spcBef>
              <a:spcAft>
                <a:spcPts val="0"/>
              </a:spcAft>
              <a:buFont typeface="Courier New" panose="02070309020205020404" pitchFamily="49" charset="0"/>
              <a:buChar char="o"/>
              <a:defRPr lang="pl-PL" sz="1000" b="0" i="0" smtClean="0">
                <a:solidFill>
                  <a:srgbClr val="595959"/>
                </a:solidFill>
                <a:effectLst/>
                <a:latin typeface="+mj-lt"/>
              </a:defRPr>
            </a:lvl1pPr>
            <a:lvl2pPr marL="742950" indent="-285750">
              <a:buFont typeface="Wingdings" panose="05000000000000000000" pitchFamily="2" charset="2"/>
              <a:buChar char="§"/>
              <a:defRPr lang="pl-PL" sz="1000" kern="1200" dirty="0" smtClean="0">
                <a:solidFill>
                  <a:schemeClr val="tx1"/>
                </a:solidFill>
                <a:latin typeface="+mn-lt"/>
                <a:ea typeface="+mn-ea"/>
                <a:cs typeface="+mn-cs"/>
              </a:defRPr>
            </a:lvl2pPr>
            <a:lvl3pPr marL="1143000" indent="-228600">
              <a:defRPr lang="pl-PL" sz="1000" kern="1200" dirty="0" smtClean="0">
                <a:solidFill>
                  <a:schemeClr val="tx1"/>
                </a:solidFill>
                <a:latin typeface="+mn-lt"/>
                <a:ea typeface="+mn-ea"/>
                <a:cs typeface="+mn-cs"/>
              </a:defRPr>
            </a:lvl3pPr>
            <a:lvl4pPr>
              <a:defRPr sz="1000"/>
            </a:lvl4pPr>
            <a:lvl5pPr>
              <a:defRPr sz="1000"/>
            </a:lvl5pPr>
          </a:lstStyle>
          <a:p>
            <a:pPr lvl="0"/>
            <a:r>
              <a:rPr lang="pl-PL"/>
              <a:t>Rekomendacja 3</a:t>
            </a:r>
          </a:p>
          <a:p>
            <a:pPr lvl="0"/>
            <a:r>
              <a:rPr lang="pl-PL"/>
              <a:t>Punkt kolejny</a:t>
            </a:r>
          </a:p>
          <a:p>
            <a:pPr marL="742950" lvl="1" indent="-285750" algn="l" defTabSz="914400" rtl="0" eaLnBrk="1" latinLnBrk="0" hangingPunct="1">
              <a:spcBef>
                <a:spcPct val="20000"/>
              </a:spcBef>
              <a:buFont typeface="Century Gothic" panose="020B0502020202020204" pitchFamily="34" charset="0"/>
              <a:buChar char="◦"/>
            </a:pPr>
            <a:r>
              <a:rPr lang="pl-PL"/>
              <a:t>Drugi poziom</a:t>
            </a:r>
          </a:p>
          <a:p>
            <a:pPr marL="1143000" lvl="2" indent="-228600" algn="l" defTabSz="914400" rtl="0" eaLnBrk="1" latinLnBrk="0" hangingPunct="1">
              <a:spcBef>
                <a:spcPct val="20000"/>
              </a:spcBef>
              <a:buClr>
                <a:schemeClr val="tx1">
                  <a:lumMod val="60000"/>
                  <a:lumOff val="40000"/>
                </a:schemeClr>
              </a:buClr>
              <a:buFont typeface="Century Gothic" panose="020B0502020202020204" pitchFamily="34" charset="0"/>
              <a:buChar char="◦"/>
            </a:pPr>
            <a:r>
              <a:rPr lang="pl-PL"/>
              <a:t>I jeszcze jeden</a:t>
            </a:r>
          </a:p>
          <a:p>
            <a:pPr lvl="0"/>
            <a:endParaRPr lang="pl-PL"/>
          </a:p>
          <a:p>
            <a:pPr lvl="0"/>
            <a:endParaRPr lang="pl-PL"/>
          </a:p>
        </p:txBody>
      </p:sp>
      <p:sp>
        <p:nvSpPr>
          <p:cNvPr id="49" name="Symbol zastępczy obrazu 48"/>
          <p:cNvSpPr>
            <a:spLocks noGrp="1"/>
          </p:cNvSpPr>
          <p:nvPr>
            <p:ph type="pic" sz="quarter" idx="16" hasCustomPrompt="1"/>
          </p:nvPr>
        </p:nvSpPr>
        <p:spPr>
          <a:xfrm>
            <a:off x="719403" y="980728"/>
            <a:ext cx="959595" cy="719696"/>
          </a:xfrm>
          <a:prstGeom prst="rect">
            <a:avLst/>
          </a:prstGeom>
        </p:spPr>
        <p:txBody>
          <a:bodyPr/>
          <a:lstStyle>
            <a:lvl1pPr marL="0" indent="0">
              <a:buNone/>
              <a:defRPr sz="1200"/>
            </a:lvl1pPr>
          </a:lstStyle>
          <a:p>
            <a:r>
              <a:rPr lang="pl-PL"/>
              <a:t>Ikona</a:t>
            </a:r>
          </a:p>
        </p:txBody>
      </p:sp>
      <p:sp>
        <p:nvSpPr>
          <p:cNvPr id="76" name="Symbol zastępczy tekstu 58"/>
          <p:cNvSpPr>
            <a:spLocks noGrp="1"/>
          </p:cNvSpPr>
          <p:nvPr>
            <p:ph type="body" sz="quarter" idx="19" hasCustomPrompt="1"/>
          </p:nvPr>
        </p:nvSpPr>
        <p:spPr>
          <a:xfrm>
            <a:off x="2060855" y="1892768"/>
            <a:ext cx="9701051" cy="792088"/>
          </a:xfrm>
          <a:prstGeom prst="rect">
            <a:avLst/>
          </a:prstGeom>
        </p:spPr>
        <p:txBody>
          <a:bodyPr/>
          <a:lstStyle>
            <a:lvl1pPr marL="171450" indent="-171450" algn="just">
              <a:lnSpc>
                <a:spcPct val="114000"/>
              </a:lnSpc>
              <a:spcBef>
                <a:spcPts val="0"/>
              </a:spcBef>
              <a:spcAft>
                <a:spcPts val="0"/>
              </a:spcAft>
              <a:buFont typeface="Courier New" panose="02070309020205020404" pitchFamily="49" charset="0"/>
              <a:buChar char="o"/>
              <a:defRPr lang="pl-PL" sz="1000" b="0" i="0" smtClean="0">
                <a:solidFill>
                  <a:srgbClr val="595959"/>
                </a:solidFill>
                <a:effectLst/>
                <a:latin typeface="+mj-lt"/>
              </a:defRPr>
            </a:lvl1pPr>
            <a:lvl2pPr marL="742950" indent="-285750">
              <a:buFont typeface="Wingdings" panose="05000000000000000000" pitchFamily="2" charset="2"/>
              <a:buChar char="§"/>
              <a:defRPr lang="pl-PL" sz="1000" kern="1200" dirty="0" smtClean="0">
                <a:solidFill>
                  <a:schemeClr val="tx1"/>
                </a:solidFill>
                <a:latin typeface="+mn-lt"/>
                <a:ea typeface="+mn-ea"/>
                <a:cs typeface="+mn-cs"/>
              </a:defRPr>
            </a:lvl2pPr>
            <a:lvl3pPr marL="1143000" indent="-228600">
              <a:defRPr lang="pl-PL" sz="1000" kern="1200" dirty="0" smtClean="0">
                <a:solidFill>
                  <a:schemeClr val="tx1"/>
                </a:solidFill>
                <a:latin typeface="+mn-lt"/>
                <a:ea typeface="+mn-ea"/>
                <a:cs typeface="+mn-cs"/>
              </a:defRPr>
            </a:lvl3pPr>
            <a:lvl4pPr>
              <a:defRPr sz="1000"/>
            </a:lvl4pPr>
            <a:lvl5pPr>
              <a:defRPr sz="1000"/>
            </a:lvl5pPr>
          </a:lstStyle>
          <a:p>
            <a:pPr lvl="0"/>
            <a:r>
              <a:rPr lang="pl-PL"/>
              <a:t>Rekomendacja 2</a:t>
            </a:r>
          </a:p>
          <a:p>
            <a:pPr lvl="0"/>
            <a:r>
              <a:rPr lang="pl-PL"/>
              <a:t>Punkt kolejny</a:t>
            </a:r>
          </a:p>
          <a:p>
            <a:pPr marL="742950" lvl="1" indent="-285750" algn="l" defTabSz="914400" rtl="0" eaLnBrk="1" latinLnBrk="0" hangingPunct="1">
              <a:spcBef>
                <a:spcPct val="20000"/>
              </a:spcBef>
              <a:buFont typeface="Century Gothic" panose="020B0502020202020204" pitchFamily="34" charset="0"/>
              <a:buChar char="◦"/>
            </a:pPr>
            <a:r>
              <a:rPr lang="pl-PL"/>
              <a:t>Drugi poziom</a:t>
            </a:r>
          </a:p>
          <a:p>
            <a:pPr marL="1143000" lvl="2" indent="-228600" algn="l" defTabSz="914400" rtl="0" eaLnBrk="1" latinLnBrk="0" hangingPunct="1">
              <a:spcBef>
                <a:spcPct val="20000"/>
              </a:spcBef>
              <a:buClr>
                <a:schemeClr val="tx1">
                  <a:lumMod val="60000"/>
                  <a:lumOff val="40000"/>
                </a:schemeClr>
              </a:buClr>
              <a:buFont typeface="Century Gothic" panose="020B0502020202020204" pitchFamily="34" charset="0"/>
              <a:buChar char="◦"/>
            </a:pPr>
            <a:r>
              <a:rPr lang="pl-PL"/>
              <a:t>I jeszcze jeden</a:t>
            </a:r>
          </a:p>
          <a:p>
            <a:pPr lvl="0"/>
            <a:endParaRPr lang="pl-PL"/>
          </a:p>
          <a:p>
            <a:pPr lvl="0"/>
            <a:endParaRPr lang="pl-PL"/>
          </a:p>
        </p:txBody>
      </p:sp>
      <p:sp>
        <p:nvSpPr>
          <p:cNvPr id="78" name="Symbol zastępczy obrazu 48"/>
          <p:cNvSpPr>
            <a:spLocks noGrp="1"/>
          </p:cNvSpPr>
          <p:nvPr>
            <p:ph type="pic" sz="quarter" idx="21" hasCustomPrompt="1"/>
          </p:nvPr>
        </p:nvSpPr>
        <p:spPr>
          <a:xfrm>
            <a:off x="719403" y="1952836"/>
            <a:ext cx="959595" cy="719696"/>
          </a:xfrm>
          <a:prstGeom prst="rect">
            <a:avLst/>
          </a:prstGeom>
        </p:spPr>
        <p:txBody>
          <a:bodyPr/>
          <a:lstStyle>
            <a:lvl1pPr marL="0" indent="0">
              <a:buNone/>
              <a:defRPr sz="1200"/>
            </a:lvl1pPr>
          </a:lstStyle>
          <a:p>
            <a:r>
              <a:rPr lang="pl-PL"/>
              <a:t>Ikona</a:t>
            </a:r>
          </a:p>
        </p:txBody>
      </p:sp>
      <p:sp>
        <p:nvSpPr>
          <p:cNvPr id="79" name="Symbol zastępczy obrazu 48"/>
          <p:cNvSpPr>
            <a:spLocks noGrp="1"/>
          </p:cNvSpPr>
          <p:nvPr>
            <p:ph type="pic" sz="quarter" idx="22" hasCustomPrompt="1"/>
          </p:nvPr>
        </p:nvSpPr>
        <p:spPr>
          <a:xfrm>
            <a:off x="719403" y="2924944"/>
            <a:ext cx="959595" cy="719696"/>
          </a:xfrm>
          <a:prstGeom prst="rect">
            <a:avLst/>
          </a:prstGeom>
        </p:spPr>
        <p:txBody>
          <a:bodyPr/>
          <a:lstStyle>
            <a:lvl1pPr marL="0" indent="0">
              <a:buNone/>
              <a:defRPr sz="1200"/>
            </a:lvl1pPr>
          </a:lstStyle>
          <a:p>
            <a:r>
              <a:rPr lang="pl-PL"/>
              <a:t>Ikona</a:t>
            </a:r>
          </a:p>
        </p:txBody>
      </p:sp>
      <p:sp>
        <p:nvSpPr>
          <p:cNvPr id="80" name="Symbol zastępczy obrazu 48"/>
          <p:cNvSpPr>
            <a:spLocks noGrp="1"/>
          </p:cNvSpPr>
          <p:nvPr>
            <p:ph type="pic" sz="quarter" idx="23" hasCustomPrompt="1"/>
          </p:nvPr>
        </p:nvSpPr>
        <p:spPr>
          <a:xfrm>
            <a:off x="719403" y="3897052"/>
            <a:ext cx="959595" cy="719696"/>
          </a:xfrm>
          <a:prstGeom prst="rect">
            <a:avLst/>
          </a:prstGeom>
        </p:spPr>
        <p:txBody>
          <a:bodyPr/>
          <a:lstStyle>
            <a:lvl1pPr marL="0" indent="0">
              <a:buNone/>
              <a:defRPr sz="1200"/>
            </a:lvl1pPr>
          </a:lstStyle>
          <a:p>
            <a:r>
              <a:rPr lang="pl-PL"/>
              <a:t>Ikona</a:t>
            </a:r>
          </a:p>
        </p:txBody>
      </p:sp>
      <p:sp>
        <p:nvSpPr>
          <p:cNvPr id="81" name="Symbol zastępczy obrazu 48"/>
          <p:cNvSpPr>
            <a:spLocks noGrp="1"/>
          </p:cNvSpPr>
          <p:nvPr>
            <p:ph type="pic" sz="quarter" idx="24" hasCustomPrompt="1"/>
          </p:nvPr>
        </p:nvSpPr>
        <p:spPr>
          <a:xfrm>
            <a:off x="719403" y="4869160"/>
            <a:ext cx="959595" cy="719696"/>
          </a:xfrm>
          <a:prstGeom prst="rect">
            <a:avLst/>
          </a:prstGeom>
        </p:spPr>
        <p:txBody>
          <a:bodyPr/>
          <a:lstStyle>
            <a:lvl1pPr marL="0" indent="0">
              <a:buNone/>
              <a:defRPr sz="1200"/>
            </a:lvl1pPr>
          </a:lstStyle>
          <a:p>
            <a:r>
              <a:rPr lang="pl-PL"/>
              <a:t>Ikona</a:t>
            </a:r>
          </a:p>
        </p:txBody>
      </p:sp>
      <p:sp>
        <p:nvSpPr>
          <p:cNvPr id="82" name="Symbol zastępczy tekstu 58"/>
          <p:cNvSpPr>
            <a:spLocks noGrp="1"/>
          </p:cNvSpPr>
          <p:nvPr>
            <p:ph type="body" sz="quarter" idx="25" hasCustomPrompt="1"/>
          </p:nvPr>
        </p:nvSpPr>
        <p:spPr>
          <a:xfrm>
            <a:off x="2048383" y="4846920"/>
            <a:ext cx="9701051" cy="792088"/>
          </a:xfrm>
          <a:prstGeom prst="rect">
            <a:avLst/>
          </a:prstGeom>
        </p:spPr>
        <p:txBody>
          <a:bodyPr/>
          <a:lstStyle>
            <a:lvl1pPr marL="171450" indent="-171450" algn="just">
              <a:lnSpc>
                <a:spcPct val="114000"/>
              </a:lnSpc>
              <a:spcBef>
                <a:spcPts val="0"/>
              </a:spcBef>
              <a:spcAft>
                <a:spcPts val="0"/>
              </a:spcAft>
              <a:buFont typeface="Courier New" panose="02070309020205020404" pitchFamily="49" charset="0"/>
              <a:buChar char="o"/>
              <a:defRPr lang="pl-PL" sz="1000" b="0" i="0" smtClean="0">
                <a:solidFill>
                  <a:srgbClr val="595959"/>
                </a:solidFill>
                <a:effectLst/>
                <a:latin typeface="+mj-lt"/>
              </a:defRPr>
            </a:lvl1pPr>
            <a:lvl2pPr marL="742950" indent="-285750">
              <a:buFont typeface="Wingdings" panose="05000000000000000000" pitchFamily="2" charset="2"/>
              <a:buChar char="§"/>
              <a:defRPr lang="pl-PL" sz="1000" kern="1200" dirty="0" smtClean="0">
                <a:solidFill>
                  <a:schemeClr val="tx1"/>
                </a:solidFill>
                <a:latin typeface="+mn-lt"/>
                <a:ea typeface="+mn-ea"/>
                <a:cs typeface="+mn-cs"/>
              </a:defRPr>
            </a:lvl2pPr>
            <a:lvl3pPr marL="1143000" indent="-228600">
              <a:defRPr lang="pl-PL" sz="1000" kern="1200" dirty="0" smtClean="0">
                <a:solidFill>
                  <a:schemeClr val="tx1"/>
                </a:solidFill>
                <a:latin typeface="+mn-lt"/>
                <a:ea typeface="+mn-ea"/>
                <a:cs typeface="+mn-cs"/>
              </a:defRPr>
            </a:lvl3pPr>
            <a:lvl4pPr>
              <a:defRPr sz="1000"/>
            </a:lvl4pPr>
            <a:lvl5pPr>
              <a:defRPr sz="1000"/>
            </a:lvl5pPr>
          </a:lstStyle>
          <a:p>
            <a:pPr lvl="0"/>
            <a:r>
              <a:rPr lang="pl-PL"/>
              <a:t>Rekomendacja 5</a:t>
            </a:r>
          </a:p>
          <a:p>
            <a:pPr lvl="0"/>
            <a:r>
              <a:rPr lang="pl-PL"/>
              <a:t>Punkt kolejny</a:t>
            </a:r>
          </a:p>
          <a:p>
            <a:pPr marL="742950" lvl="1" indent="-285750" algn="l" defTabSz="914400" rtl="0" eaLnBrk="1" latinLnBrk="0" hangingPunct="1">
              <a:spcBef>
                <a:spcPct val="20000"/>
              </a:spcBef>
              <a:buFont typeface="Century Gothic" panose="020B0502020202020204" pitchFamily="34" charset="0"/>
              <a:buChar char="◦"/>
            </a:pPr>
            <a:r>
              <a:rPr lang="pl-PL"/>
              <a:t>Drugi poziom</a:t>
            </a:r>
          </a:p>
          <a:p>
            <a:pPr marL="1143000" lvl="2" indent="-228600" algn="l" defTabSz="914400" rtl="0" eaLnBrk="1" latinLnBrk="0" hangingPunct="1">
              <a:spcBef>
                <a:spcPct val="20000"/>
              </a:spcBef>
              <a:buClr>
                <a:schemeClr val="tx1">
                  <a:lumMod val="60000"/>
                  <a:lumOff val="40000"/>
                </a:schemeClr>
              </a:buClr>
              <a:buFont typeface="Century Gothic" panose="020B0502020202020204" pitchFamily="34" charset="0"/>
              <a:buChar char="◦"/>
            </a:pPr>
            <a:r>
              <a:rPr lang="pl-PL"/>
              <a:t>I jeszcze jeden</a:t>
            </a:r>
          </a:p>
          <a:p>
            <a:pPr lvl="0"/>
            <a:endParaRPr lang="pl-PL"/>
          </a:p>
          <a:p>
            <a:pPr lvl="0"/>
            <a:endParaRPr lang="pl-PL"/>
          </a:p>
        </p:txBody>
      </p:sp>
      <p:sp>
        <p:nvSpPr>
          <p:cNvPr id="83" name="Symbol zastępczy tekstu 58"/>
          <p:cNvSpPr>
            <a:spLocks noGrp="1"/>
          </p:cNvSpPr>
          <p:nvPr>
            <p:ph type="body" sz="quarter" idx="26" hasCustomPrompt="1"/>
          </p:nvPr>
        </p:nvSpPr>
        <p:spPr>
          <a:xfrm>
            <a:off x="2059149" y="3862202"/>
            <a:ext cx="9701051" cy="792088"/>
          </a:xfrm>
          <a:prstGeom prst="rect">
            <a:avLst/>
          </a:prstGeom>
        </p:spPr>
        <p:txBody>
          <a:bodyPr/>
          <a:lstStyle>
            <a:lvl1pPr marL="171450" indent="-171450" algn="just">
              <a:lnSpc>
                <a:spcPct val="114000"/>
              </a:lnSpc>
              <a:spcBef>
                <a:spcPts val="0"/>
              </a:spcBef>
              <a:spcAft>
                <a:spcPts val="0"/>
              </a:spcAft>
              <a:buFont typeface="Courier New" panose="02070309020205020404" pitchFamily="49" charset="0"/>
              <a:buChar char="o"/>
              <a:defRPr lang="pl-PL" sz="1000" b="0" i="0" smtClean="0">
                <a:solidFill>
                  <a:srgbClr val="595959"/>
                </a:solidFill>
                <a:effectLst/>
                <a:latin typeface="+mj-lt"/>
              </a:defRPr>
            </a:lvl1pPr>
            <a:lvl2pPr marL="742950" indent="-285750">
              <a:buFont typeface="Wingdings" panose="05000000000000000000" pitchFamily="2" charset="2"/>
              <a:buChar char="§"/>
              <a:defRPr lang="pl-PL" sz="1000" kern="1200" dirty="0" smtClean="0">
                <a:solidFill>
                  <a:schemeClr val="tx1"/>
                </a:solidFill>
                <a:latin typeface="+mn-lt"/>
                <a:ea typeface="+mn-ea"/>
                <a:cs typeface="+mn-cs"/>
              </a:defRPr>
            </a:lvl2pPr>
            <a:lvl3pPr marL="1143000" indent="-228600">
              <a:defRPr lang="pl-PL" sz="1000" kern="1200" dirty="0" smtClean="0">
                <a:solidFill>
                  <a:schemeClr val="tx1"/>
                </a:solidFill>
                <a:latin typeface="+mn-lt"/>
                <a:ea typeface="+mn-ea"/>
                <a:cs typeface="+mn-cs"/>
              </a:defRPr>
            </a:lvl3pPr>
            <a:lvl4pPr>
              <a:defRPr sz="1000"/>
            </a:lvl4pPr>
            <a:lvl5pPr>
              <a:defRPr sz="1000"/>
            </a:lvl5pPr>
          </a:lstStyle>
          <a:p>
            <a:pPr lvl="0"/>
            <a:r>
              <a:rPr lang="pl-PL"/>
              <a:t>Rekomendacja 4</a:t>
            </a:r>
          </a:p>
          <a:p>
            <a:pPr lvl="0"/>
            <a:r>
              <a:rPr lang="pl-PL"/>
              <a:t>Punkt kolejny</a:t>
            </a:r>
          </a:p>
          <a:p>
            <a:pPr marL="742950" lvl="1" indent="-285750" algn="l" defTabSz="914400" rtl="0" eaLnBrk="1" latinLnBrk="0" hangingPunct="1">
              <a:spcBef>
                <a:spcPct val="20000"/>
              </a:spcBef>
              <a:buFont typeface="Century Gothic" panose="020B0502020202020204" pitchFamily="34" charset="0"/>
              <a:buChar char="◦"/>
            </a:pPr>
            <a:r>
              <a:rPr lang="pl-PL"/>
              <a:t>Drugi poziom</a:t>
            </a:r>
          </a:p>
          <a:p>
            <a:pPr marL="1143000" lvl="2" indent="-228600" algn="l" defTabSz="914400" rtl="0" eaLnBrk="1" latinLnBrk="0" hangingPunct="1">
              <a:spcBef>
                <a:spcPct val="20000"/>
              </a:spcBef>
              <a:buClr>
                <a:schemeClr val="tx1">
                  <a:lumMod val="60000"/>
                  <a:lumOff val="40000"/>
                </a:schemeClr>
              </a:buClr>
              <a:buFont typeface="Century Gothic" panose="020B0502020202020204" pitchFamily="34" charset="0"/>
              <a:buChar char="◦"/>
            </a:pPr>
            <a:r>
              <a:rPr lang="pl-PL"/>
              <a:t>I jeszcze jeden</a:t>
            </a:r>
          </a:p>
          <a:p>
            <a:pPr lvl="0"/>
            <a:endParaRPr lang="pl-PL"/>
          </a:p>
          <a:p>
            <a:pPr lvl="0"/>
            <a:endParaRPr lang="pl-PL"/>
          </a:p>
        </p:txBody>
      </p:sp>
      <p:cxnSp>
        <p:nvCxnSpPr>
          <p:cNvPr id="63" name="Łącznik prostoliniowy 47"/>
          <p:cNvCxnSpPr/>
          <p:nvPr userDrawn="1"/>
        </p:nvCxnSpPr>
        <p:spPr>
          <a:xfrm>
            <a:off x="431253" y="1802313"/>
            <a:ext cx="11328400" cy="0"/>
          </a:xfrm>
          <a:prstGeom prst="line">
            <a:avLst/>
          </a:prstGeom>
          <a:ln w="3175">
            <a:gradFill flip="none" rotWithShape="1">
              <a:gsLst>
                <a:gs pos="0">
                  <a:schemeClr val="accent1">
                    <a:lumMod val="5000"/>
                    <a:lumOff val="95000"/>
                  </a:schemeClr>
                </a:gs>
                <a:gs pos="50000">
                  <a:schemeClr val="bg1">
                    <a:lumMod val="50000"/>
                  </a:schemeClr>
                </a:gs>
                <a:gs pos="100000">
                  <a:schemeClr val="bg1"/>
                </a:gs>
              </a:gsLst>
              <a:lin ang="10800000" scaled="1"/>
              <a:tileRect/>
            </a:gradFill>
            <a:prstDash val="dash"/>
          </a:ln>
        </p:spPr>
        <p:style>
          <a:lnRef idx="1">
            <a:schemeClr val="accent1"/>
          </a:lnRef>
          <a:fillRef idx="0">
            <a:schemeClr val="accent1"/>
          </a:fillRef>
          <a:effectRef idx="0">
            <a:schemeClr val="accent1"/>
          </a:effectRef>
          <a:fontRef idx="minor">
            <a:schemeClr val="tx1"/>
          </a:fontRef>
        </p:style>
      </p:cxnSp>
      <p:cxnSp>
        <p:nvCxnSpPr>
          <p:cNvPr id="64" name="Łącznik prostoliniowy 47"/>
          <p:cNvCxnSpPr/>
          <p:nvPr userDrawn="1"/>
        </p:nvCxnSpPr>
        <p:spPr>
          <a:xfrm>
            <a:off x="431253" y="2780928"/>
            <a:ext cx="11328400" cy="0"/>
          </a:xfrm>
          <a:prstGeom prst="line">
            <a:avLst/>
          </a:prstGeom>
          <a:ln w="3175">
            <a:gradFill flip="none" rotWithShape="1">
              <a:gsLst>
                <a:gs pos="0">
                  <a:schemeClr val="accent1">
                    <a:lumMod val="5000"/>
                    <a:lumOff val="95000"/>
                  </a:schemeClr>
                </a:gs>
                <a:gs pos="50000">
                  <a:schemeClr val="bg1">
                    <a:lumMod val="50000"/>
                  </a:schemeClr>
                </a:gs>
                <a:gs pos="100000">
                  <a:schemeClr val="bg1"/>
                </a:gs>
              </a:gsLst>
              <a:lin ang="10800000" scaled="1"/>
              <a:tileRect/>
            </a:gradFill>
            <a:prstDash val="dash"/>
          </a:ln>
        </p:spPr>
        <p:style>
          <a:lnRef idx="1">
            <a:schemeClr val="accent1"/>
          </a:lnRef>
          <a:fillRef idx="0">
            <a:schemeClr val="accent1"/>
          </a:fillRef>
          <a:effectRef idx="0">
            <a:schemeClr val="accent1"/>
          </a:effectRef>
          <a:fontRef idx="minor">
            <a:schemeClr val="tx1"/>
          </a:fontRef>
        </p:style>
      </p:cxnSp>
      <p:cxnSp>
        <p:nvCxnSpPr>
          <p:cNvPr id="66" name="Łącznik prostoliniowy 47"/>
          <p:cNvCxnSpPr/>
          <p:nvPr userDrawn="1"/>
        </p:nvCxnSpPr>
        <p:spPr>
          <a:xfrm>
            <a:off x="431253" y="3769375"/>
            <a:ext cx="11328400" cy="0"/>
          </a:xfrm>
          <a:prstGeom prst="line">
            <a:avLst/>
          </a:prstGeom>
          <a:ln w="3175">
            <a:gradFill flip="none" rotWithShape="1">
              <a:gsLst>
                <a:gs pos="0">
                  <a:schemeClr val="accent1">
                    <a:lumMod val="5000"/>
                    <a:lumOff val="95000"/>
                  </a:schemeClr>
                </a:gs>
                <a:gs pos="50000">
                  <a:schemeClr val="bg1">
                    <a:lumMod val="50000"/>
                  </a:schemeClr>
                </a:gs>
                <a:gs pos="100000">
                  <a:schemeClr val="bg1"/>
                </a:gs>
              </a:gsLst>
              <a:lin ang="10800000" scaled="1"/>
              <a:tileRect/>
            </a:gradFill>
            <a:prstDash val="dash"/>
          </a:ln>
        </p:spPr>
        <p:style>
          <a:lnRef idx="1">
            <a:schemeClr val="accent1"/>
          </a:lnRef>
          <a:fillRef idx="0">
            <a:schemeClr val="accent1"/>
          </a:fillRef>
          <a:effectRef idx="0">
            <a:schemeClr val="accent1"/>
          </a:effectRef>
          <a:fontRef idx="minor">
            <a:schemeClr val="tx1"/>
          </a:fontRef>
        </p:style>
      </p:cxnSp>
      <p:cxnSp>
        <p:nvCxnSpPr>
          <p:cNvPr id="68" name="Łącznik prostoliniowy 47"/>
          <p:cNvCxnSpPr/>
          <p:nvPr userDrawn="1"/>
        </p:nvCxnSpPr>
        <p:spPr>
          <a:xfrm>
            <a:off x="454521" y="4757823"/>
            <a:ext cx="11328400" cy="0"/>
          </a:xfrm>
          <a:prstGeom prst="line">
            <a:avLst/>
          </a:prstGeom>
          <a:ln w="3175">
            <a:gradFill flip="none" rotWithShape="1">
              <a:gsLst>
                <a:gs pos="0">
                  <a:schemeClr val="accent1">
                    <a:lumMod val="5000"/>
                    <a:lumOff val="95000"/>
                  </a:schemeClr>
                </a:gs>
                <a:gs pos="50000">
                  <a:schemeClr val="bg1">
                    <a:lumMod val="50000"/>
                  </a:schemeClr>
                </a:gs>
                <a:gs pos="100000">
                  <a:schemeClr val="bg1"/>
                </a:gs>
              </a:gsLst>
              <a:lin ang="10800000" scaled="1"/>
              <a:tileRect/>
            </a:gradFill>
            <a:prstDash val="dash"/>
          </a:ln>
        </p:spPr>
        <p:style>
          <a:lnRef idx="1">
            <a:schemeClr val="accent1"/>
          </a:lnRef>
          <a:fillRef idx="0">
            <a:schemeClr val="accent1"/>
          </a:fillRef>
          <a:effectRef idx="0">
            <a:schemeClr val="accent1"/>
          </a:effectRef>
          <a:fontRef idx="minor">
            <a:schemeClr val="tx1"/>
          </a:fontRef>
        </p:style>
      </p:cxnSp>
      <p:sp>
        <p:nvSpPr>
          <p:cNvPr id="20" name="Symbol zastępczy tekstu 49">
            <a:extLst>
              <a:ext uri="{FF2B5EF4-FFF2-40B4-BE49-F238E27FC236}">
                <a16:creationId xmlns:a16="http://schemas.microsoft.com/office/drawing/2014/main" id="{7C0D7593-D22A-480B-9655-7B832AEC6ACC}"/>
              </a:ext>
            </a:extLst>
          </p:cNvPr>
          <p:cNvSpPr>
            <a:spLocks noGrp="1"/>
          </p:cNvSpPr>
          <p:nvPr>
            <p:ph type="body" sz="quarter" idx="11" hasCustomPrompt="1"/>
          </p:nvPr>
        </p:nvSpPr>
        <p:spPr>
          <a:xfrm>
            <a:off x="1007435" y="168006"/>
            <a:ext cx="8736000" cy="475560"/>
          </a:xfrm>
          <a:prstGeom prst="rect">
            <a:avLst/>
          </a:prstGeom>
        </p:spPr>
        <p:txBody>
          <a:bodyPr lIns="198000"/>
          <a:lstStyle>
            <a:lvl1pPr marL="0" indent="0">
              <a:buNone/>
              <a:defRPr sz="2800">
                <a:solidFill>
                  <a:srgbClr val="15A1E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pl-PL"/>
              <a:t>Tytuł slajdu</a:t>
            </a:r>
          </a:p>
        </p:txBody>
      </p:sp>
    </p:spTree>
    <p:extLst>
      <p:ext uri="{BB962C8B-B14F-4D97-AF65-F5344CB8AC3E}">
        <p14:creationId xmlns:p14="http://schemas.microsoft.com/office/powerpoint/2010/main" val="5741115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Zawartość i hasła">
    <p:spTree>
      <p:nvGrpSpPr>
        <p:cNvPr id="1" name=""/>
        <p:cNvGrpSpPr/>
        <p:nvPr/>
      </p:nvGrpSpPr>
      <p:grpSpPr>
        <a:xfrm>
          <a:off x="0" y="0"/>
          <a:ext cx="0" cy="0"/>
          <a:chOff x="0" y="0"/>
          <a:chExt cx="0" cy="0"/>
        </a:xfrm>
      </p:grpSpPr>
      <p:sp>
        <p:nvSpPr>
          <p:cNvPr id="50" name="Symbol zastępczy tekstu 49"/>
          <p:cNvSpPr>
            <a:spLocks noGrp="1"/>
          </p:cNvSpPr>
          <p:nvPr>
            <p:ph type="body" sz="quarter" idx="15" hasCustomPrompt="1"/>
          </p:nvPr>
        </p:nvSpPr>
        <p:spPr>
          <a:xfrm>
            <a:off x="7936828" y="2588908"/>
            <a:ext cx="2264833" cy="287337"/>
          </a:xfrm>
          <a:prstGeom prst="rect">
            <a:avLst/>
          </a:prstGeom>
        </p:spPr>
        <p:txBody>
          <a:bodyPr/>
          <a:lstStyle>
            <a:lvl1pPr marL="0" indent="0">
              <a:buNone/>
              <a:defRPr sz="1200"/>
            </a:lvl1pPr>
          </a:lstStyle>
          <a:p>
            <a:pPr lvl="0"/>
            <a:r>
              <a:rPr lang="pl-PL"/>
              <a:t>zagadnienie</a:t>
            </a:r>
          </a:p>
        </p:txBody>
      </p:sp>
      <p:sp>
        <p:nvSpPr>
          <p:cNvPr id="57" name="Symbol zastępczy tekstu 49"/>
          <p:cNvSpPr>
            <a:spLocks noGrp="1"/>
          </p:cNvSpPr>
          <p:nvPr>
            <p:ph type="body" sz="quarter" idx="16" hasCustomPrompt="1"/>
          </p:nvPr>
        </p:nvSpPr>
        <p:spPr>
          <a:xfrm>
            <a:off x="8050305" y="3332991"/>
            <a:ext cx="2264833" cy="287337"/>
          </a:xfrm>
          <a:prstGeom prst="rect">
            <a:avLst/>
          </a:prstGeom>
        </p:spPr>
        <p:txBody>
          <a:bodyPr/>
          <a:lstStyle>
            <a:lvl1pPr marL="0" indent="0">
              <a:buNone/>
              <a:defRPr sz="1200"/>
            </a:lvl1pPr>
          </a:lstStyle>
          <a:p>
            <a:pPr lvl="0"/>
            <a:r>
              <a:rPr lang="pl-PL"/>
              <a:t>zagadnienie</a:t>
            </a:r>
          </a:p>
        </p:txBody>
      </p:sp>
      <p:sp>
        <p:nvSpPr>
          <p:cNvPr id="58" name="Symbol zastępczy tekstu 49"/>
          <p:cNvSpPr>
            <a:spLocks noGrp="1"/>
          </p:cNvSpPr>
          <p:nvPr>
            <p:ph type="body" sz="quarter" idx="17" hasCustomPrompt="1"/>
          </p:nvPr>
        </p:nvSpPr>
        <p:spPr>
          <a:xfrm>
            <a:off x="7639152" y="4077073"/>
            <a:ext cx="2264833" cy="287337"/>
          </a:xfrm>
          <a:prstGeom prst="rect">
            <a:avLst/>
          </a:prstGeom>
        </p:spPr>
        <p:txBody>
          <a:bodyPr/>
          <a:lstStyle>
            <a:lvl1pPr marL="0" indent="0">
              <a:buNone/>
              <a:defRPr sz="1200"/>
            </a:lvl1pPr>
          </a:lstStyle>
          <a:p>
            <a:pPr lvl="0"/>
            <a:r>
              <a:rPr lang="pl-PL"/>
              <a:t>zagadnienie</a:t>
            </a:r>
          </a:p>
        </p:txBody>
      </p:sp>
      <p:sp>
        <p:nvSpPr>
          <p:cNvPr id="59" name="Symbol zastępczy tekstu 49"/>
          <p:cNvSpPr>
            <a:spLocks noGrp="1"/>
          </p:cNvSpPr>
          <p:nvPr>
            <p:ph type="body" sz="quarter" idx="18" hasCustomPrompt="1"/>
          </p:nvPr>
        </p:nvSpPr>
        <p:spPr>
          <a:xfrm>
            <a:off x="7624384" y="1844825"/>
            <a:ext cx="2264833" cy="287337"/>
          </a:xfrm>
          <a:prstGeom prst="rect">
            <a:avLst/>
          </a:prstGeom>
        </p:spPr>
        <p:txBody>
          <a:bodyPr/>
          <a:lstStyle>
            <a:lvl1pPr marL="0" indent="0">
              <a:buNone/>
              <a:defRPr sz="1200"/>
            </a:lvl1pPr>
          </a:lstStyle>
          <a:p>
            <a:pPr lvl="0"/>
            <a:r>
              <a:rPr lang="pl-PL"/>
              <a:t>zagadnienie</a:t>
            </a:r>
          </a:p>
        </p:txBody>
      </p:sp>
      <p:sp>
        <p:nvSpPr>
          <p:cNvPr id="60" name="Symbol zastępczy tekstu 49"/>
          <p:cNvSpPr>
            <a:spLocks noGrp="1"/>
          </p:cNvSpPr>
          <p:nvPr>
            <p:ph type="body" sz="quarter" idx="19" hasCustomPrompt="1"/>
          </p:nvPr>
        </p:nvSpPr>
        <p:spPr>
          <a:xfrm>
            <a:off x="2308768" y="4005065"/>
            <a:ext cx="2264833" cy="287337"/>
          </a:xfrm>
          <a:prstGeom prst="rect">
            <a:avLst/>
          </a:prstGeom>
        </p:spPr>
        <p:txBody>
          <a:bodyPr/>
          <a:lstStyle>
            <a:lvl1pPr marL="0" indent="0">
              <a:buNone/>
              <a:defRPr sz="1200"/>
            </a:lvl1pPr>
          </a:lstStyle>
          <a:p>
            <a:pPr lvl="0"/>
            <a:r>
              <a:rPr lang="pl-PL"/>
              <a:t>zagadnienie</a:t>
            </a:r>
          </a:p>
        </p:txBody>
      </p:sp>
      <p:sp>
        <p:nvSpPr>
          <p:cNvPr id="65" name="Symbol zastępczy tekstu 49"/>
          <p:cNvSpPr>
            <a:spLocks noGrp="1"/>
          </p:cNvSpPr>
          <p:nvPr>
            <p:ph type="body" sz="quarter" idx="24" hasCustomPrompt="1"/>
          </p:nvPr>
        </p:nvSpPr>
        <p:spPr>
          <a:xfrm>
            <a:off x="4990580" y="1412777"/>
            <a:ext cx="2264833" cy="287337"/>
          </a:xfrm>
          <a:prstGeom prst="rect">
            <a:avLst/>
          </a:prstGeom>
        </p:spPr>
        <p:txBody>
          <a:bodyPr/>
          <a:lstStyle>
            <a:lvl1pPr marL="0" indent="0">
              <a:buNone/>
              <a:defRPr sz="1200"/>
            </a:lvl1pPr>
          </a:lstStyle>
          <a:p>
            <a:pPr lvl="0"/>
            <a:r>
              <a:rPr lang="pl-PL"/>
              <a:t>zagadnienie</a:t>
            </a:r>
          </a:p>
        </p:txBody>
      </p:sp>
      <p:sp>
        <p:nvSpPr>
          <p:cNvPr id="66" name="Symbol zastępczy tekstu 49"/>
          <p:cNvSpPr>
            <a:spLocks noGrp="1"/>
          </p:cNvSpPr>
          <p:nvPr>
            <p:ph type="body" sz="quarter" idx="25" hasCustomPrompt="1"/>
          </p:nvPr>
        </p:nvSpPr>
        <p:spPr>
          <a:xfrm>
            <a:off x="4990580" y="4365105"/>
            <a:ext cx="2264833" cy="287337"/>
          </a:xfrm>
          <a:prstGeom prst="rect">
            <a:avLst/>
          </a:prstGeom>
        </p:spPr>
        <p:txBody>
          <a:bodyPr/>
          <a:lstStyle>
            <a:lvl1pPr marL="0" indent="0">
              <a:buNone/>
              <a:defRPr sz="1200"/>
            </a:lvl1pPr>
          </a:lstStyle>
          <a:p>
            <a:pPr lvl="0"/>
            <a:r>
              <a:rPr lang="pl-PL"/>
              <a:t>zagadnienie</a:t>
            </a:r>
          </a:p>
        </p:txBody>
      </p:sp>
      <p:sp>
        <p:nvSpPr>
          <p:cNvPr id="67" name="Symbol zastępczy tekstu 49"/>
          <p:cNvSpPr>
            <a:spLocks noGrp="1"/>
          </p:cNvSpPr>
          <p:nvPr>
            <p:ph type="body" sz="quarter" idx="26" hasCustomPrompt="1"/>
          </p:nvPr>
        </p:nvSpPr>
        <p:spPr>
          <a:xfrm>
            <a:off x="2162409" y="1772817"/>
            <a:ext cx="2264833" cy="287337"/>
          </a:xfrm>
          <a:prstGeom prst="rect">
            <a:avLst/>
          </a:prstGeom>
        </p:spPr>
        <p:txBody>
          <a:bodyPr/>
          <a:lstStyle>
            <a:lvl1pPr marL="0" indent="0">
              <a:buNone/>
              <a:defRPr sz="1200"/>
            </a:lvl1pPr>
          </a:lstStyle>
          <a:p>
            <a:pPr lvl="0"/>
            <a:r>
              <a:rPr lang="pl-PL"/>
              <a:t>zagadnienie</a:t>
            </a:r>
          </a:p>
        </p:txBody>
      </p:sp>
      <p:sp>
        <p:nvSpPr>
          <p:cNvPr id="68" name="Symbol zastępczy tekstu 49"/>
          <p:cNvSpPr>
            <a:spLocks noGrp="1"/>
          </p:cNvSpPr>
          <p:nvPr>
            <p:ph type="body" sz="quarter" idx="27" hasCustomPrompt="1"/>
          </p:nvPr>
        </p:nvSpPr>
        <p:spPr>
          <a:xfrm>
            <a:off x="1923545" y="3260983"/>
            <a:ext cx="2264833" cy="287337"/>
          </a:xfrm>
          <a:prstGeom prst="rect">
            <a:avLst/>
          </a:prstGeom>
        </p:spPr>
        <p:txBody>
          <a:bodyPr/>
          <a:lstStyle>
            <a:lvl1pPr marL="0" indent="0">
              <a:buNone/>
              <a:defRPr sz="1200"/>
            </a:lvl1pPr>
          </a:lstStyle>
          <a:p>
            <a:pPr lvl="0"/>
            <a:r>
              <a:rPr lang="pl-PL"/>
              <a:t>zagadnienie</a:t>
            </a:r>
          </a:p>
        </p:txBody>
      </p:sp>
      <p:sp>
        <p:nvSpPr>
          <p:cNvPr id="69" name="Symbol zastępczy tekstu 49"/>
          <p:cNvSpPr>
            <a:spLocks noGrp="1"/>
          </p:cNvSpPr>
          <p:nvPr>
            <p:ph type="body" sz="quarter" idx="28" hasCustomPrompt="1"/>
          </p:nvPr>
        </p:nvSpPr>
        <p:spPr>
          <a:xfrm>
            <a:off x="1871532" y="2516900"/>
            <a:ext cx="2264833" cy="287337"/>
          </a:xfrm>
          <a:prstGeom prst="rect">
            <a:avLst/>
          </a:prstGeom>
        </p:spPr>
        <p:txBody>
          <a:bodyPr/>
          <a:lstStyle>
            <a:lvl1pPr marL="0" indent="0">
              <a:buNone/>
              <a:defRPr sz="1200"/>
            </a:lvl1pPr>
          </a:lstStyle>
          <a:p>
            <a:pPr lvl="0"/>
            <a:r>
              <a:rPr lang="pl-PL"/>
              <a:t>zagadnienie</a:t>
            </a:r>
          </a:p>
        </p:txBody>
      </p:sp>
      <p:sp>
        <p:nvSpPr>
          <p:cNvPr id="54" name="Symbol zastępczy zawartości 53"/>
          <p:cNvSpPr>
            <a:spLocks noGrp="1"/>
          </p:cNvSpPr>
          <p:nvPr>
            <p:ph sz="quarter" idx="29" hasCustomPrompt="1"/>
          </p:nvPr>
        </p:nvSpPr>
        <p:spPr>
          <a:xfrm>
            <a:off x="4936067" y="2276872"/>
            <a:ext cx="2319867" cy="1512888"/>
          </a:xfrm>
          <a:prstGeom prst="rect">
            <a:avLst/>
          </a:prstGeom>
        </p:spPr>
        <p:txBody>
          <a:bodyPr/>
          <a:lstStyle>
            <a:lvl1pPr marL="0" indent="0">
              <a:buNone/>
              <a:defRPr sz="2400"/>
            </a:lvl1pPr>
          </a:lstStyle>
          <a:p>
            <a:pPr lvl="0"/>
            <a:r>
              <a:rPr lang="pl-PL"/>
              <a:t>Zawartość</a:t>
            </a:r>
          </a:p>
        </p:txBody>
      </p:sp>
      <p:sp>
        <p:nvSpPr>
          <p:cNvPr id="17" name="Symbol zastępczy tekstu 49">
            <a:extLst>
              <a:ext uri="{FF2B5EF4-FFF2-40B4-BE49-F238E27FC236}">
                <a16:creationId xmlns:a16="http://schemas.microsoft.com/office/drawing/2014/main" id="{B352AC1F-BDB8-4174-AA0E-AFCF3945FCF9}"/>
              </a:ext>
            </a:extLst>
          </p:cNvPr>
          <p:cNvSpPr>
            <a:spLocks noGrp="1"/>
          </p:cNvSpPr>
          <p:nvPr>
            <p:ph type="body" sz="quarter" idx="11" hasCustomPrompt="1"/>
          </p:nvPr>
        </p:nvSpPr>
        <p:spPr>
          <a:xfrm>
            <a:off x="1007435" y="168006"/>
            <a:ext cx="8736000" cy="475560"/>
          </a:xfrm>
          <a:prstGeom prst="rect">
            <a:avLst/>
          </a:prstGeom>
        </p:spPr>
        <p:txBody>
          <a:bodyPr lIns="198000"/>
          <a:lstStyle>
            <a:lvl1pPr marL="0" indent="0">
              <a:buNone/>
              <a:defRPr sz="2800">
                <a:solidFill>
                  <a:srgbClr val="15A1E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pl-PL"/>
              <a:t>Tytuł slajdu</a:t>
            </a:r>
          </a:p>
        </p:txBody>
      </p:sp>
    </p:spTree>
    <p:extLst>
      <p:ext uri="{BB962C8B-B14F-4D97-AF65-F5344CB8AC3E}">
        <p14:creationId xmlns:p14="http://schemas.microsoft.com/office/powerpoint/2010/main" val="40810815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boxy">
    <p:spTree>
      <p:nvGrpSpPr>
        <p:cNvPr id="1" name=""/>
        <p:cNvGrpSpPr/>
        <p:nvPr/>
      </p:nvGrpSpPr>
      <p:grpSpPr>
        <a:xfrm>
          <a:off x="0" y="0"/>
          <a:ext cx="0" cy="0"/>
          <a:chOff x="0" y="0"/>
          <a:chExt cx="0" cy="0"/>
        </a:xfrm>
      </p:grpSpPr>
      <p:sp>
        <p:nvSpPr>
          <p:cNvPr id="48" name="Symbol zastępczy tekstu 58"/>
          <p:cNvSpPr>
            <a:spLocks noGrp="1"/>
          </p:cNvSpPr>
          <p:nvPr>
            <p:ph type="body" sz="quarter" idx="10" hasCustomPrompt="1"/>
          </p:nvPr>
        </p:nvSpPr>
        <p:spPr>
          <a:xfrm>
            <a:off x="431800" y="1634491"/>
            <a:ext cx="5471584" cy="4026534"/>
          </a:xfrm>
          <a:prstGeom prst="rect">
            <a:avLst/>
          </a:prstGeom>
        </p:spPr>
        <p:txBody>
          <a:bodyPr/>
          <a:lstStyle>
            <a:lvl1pPr marL="171450" indent="-171450" algn="just">
              <a:lnSpc>
                <a:spcPct val="114000"/>
              </a:lnSpc>
              <a:spcBef>
                <a:spcPts val="0"/>
              </a:spcBef>
              <a:spcAft>
                <a:spcPts val="0"/>
              </a:spcAft>
              <a:buFont typeface="Courier New" panose="02070309020205020404" pitchFamily="49" charset="0"/>
              <a:buChar char="o"/>
              <a:defRPr lang="pl-PL" sz="1000" b="0" i="0" smtClean="0">
                <a:solidFill>
                  <a:srgbClr val="595959"/>
                </a:solidFill>
                <a:effectLst/>
                <a:latin typeface="+mj-lt"/>
              </a:defRPr>
            </a:lvl1pPr>
            <a:lvl2pPr marL="742950" indent="-285750">
              <a:buFont typeface="Wingdings" panose="05000000000000000000" pitchFamily="2" charset="2"/>
              <a:buChar char="§"/>
              <a:defRPr lang="pl-PL" sz="1000" kern="1200" dirty="0" smtClean="0">
                <a:solidFill>
                  <a:schemeClr val="tx1"/>
                </a:solidFill>
                <a:latin typeface="+mn-lt"/>
                <a:ea typeface="+mn-ea"/>
                <a:cs typeface="+mn-cs"/>
              </a:defRPr>
            </a:lvl2pPr>
            <a:lvl3pPr marL="1143000" indent="-228600">
              <a:defRPr lang="pl-PL" sz="1000" kern="1200" dirty="0" smtClean="0">
                <a:solidFill>
                  <a:schemeClr val="tx1"/>
                </a:solidFill>
                <a:latin typeface="+mn-lt"/>
                <a:ea typeface="+mn-ea"/>
                <a:cs typeface="+mn-cs"/>
              </a:defRPr>
            </a:lvl3pPr>
            <a:lvl4pPr>
              <a:defRPr sz="1000"/>
            </a:lvl4pPr>
            <a:lvl5pPr>
              <a:defRPr sz="1000"/>
            </a:lvl5pPr>
          </a:lstStyle>
          <a:p>
            <a:pPr lvl="0"/>
            <a:r>
              <a:rPr lang="pl-PL"/>
              <a:t>Stosuj, gdy jest dużo tekstu</a:t>
            </a:r>
          </a:p>
          <a:p>
            <a:pPr lvl="0"/>
            <a:endParaRPr lang="pl-PL"/>
          </a:p>
          <a:p>
            <a:pPr lvl="0"/>
            <a:r>
              <a:rPr lang="pl-PL"/>
              <a:t>Punkt kolejny</a:t>
            </a:r>
          </a:p>
          <a:p>
            <a:pPr marL="742950" lvl="1" indent="-285750" algn="l" defTabSz="914400" rtl="0" eaLnBrk="1" latinLnBrk="0" hangingPunct="1">
              <a:spcBef>
                <a:spcPct val="20000"/>
              </a:spcBef>
              <a:buFont typeface="Century Gothic" panose="020B0502020202020204" pitchFamily="34" charset="0"/>
              <a:buChar char="◦"/>
            </a:pPr>
            <a:r>
              <a:rPr lang="pl-PL"/>
              <a:t>Drugi poziom</a:t>
            </a:r>
          </a:p>
          <a:p>
            <a:pPr marL="1143000" lvl="2" indent="-228600" algn="l" defTabSz="914400" rtl="0" eaLnBrk="1" latinLnBrk="0" hangingPunct="1">
              <a:spcBef>
                <a:spcPct val="20000"/>
              </a:spcBef>
              <a:buClr>
                <a:schemeClr val="tx1">
                  <a:lumMod val="60000"/>
                  <a:lumOff val="40000"/>
                </a:schemeClr>
              </a:buClr>
              <a:buFont typeface="Century Gothic" panose="020B0502020202020204" pitchFamily="34" charset="0"/>
              <a:buChar char="◦"/>
            </a:pPr>
            <a:r>
              <a:rPr lang="pl-PL"/>
              <a:t>I jeszcze jeden</a:t>
            </a:r>
          </a:p>
          <a:p>
            <a:pPr lvl="0"/>
            <a:endParaRPr lang="pl-PL"/>
          </a:p>
          <a:p>
            <a:pPr lvl="0"/>
            <a:endParaRPr lang="pl-PL"/>
          </a:p>
          <a:p>
            <a:pPr lvl="0"/>
            <a:endParaRPr lang="pl-PL"/>
          </a:p>
        </p:txBody>
      </p:sp>
      <p:sp>
        <p:nvSpPr>
          <p:cNvPr id="50" name="Symbol zastępczy tekstu 49"/>
          <p:cNvSpPr>
            <a:spLocks noGrp="1"/>
          </p:cNvSpPr>
          <p:nvPr>
            <p:ph type="body" sz="quarter" idx="11" hasCustomPrompt="1"/>
          </p:nvPr>
        </p:nvSpPr>
        <p:spPr>
          <a:xfrm>
            <a:off x="6288618" y="1634490"/>
            <a:ext cx="5471583" cy="4026534"/>
          </a:xfrm>
          <a:prstGeom prst="rect">
            <a:avLst/>
          </a:prstGeom>
        </p:spPr>
        <p:txBody>
          <a:bodyPr/>
          <a:lstStyle>
            <a:lvl1pPr marL="171450" indent="-171450" algn="just">
              <a:lnSpc>
                <a:spcPct val="114000"/>
              </a:lnSpc>
              <a:spcBef>
                <a:spcPts val="0"/>
              </a:spcBef>
              <a:spcAft>
                <a:spcPts val="0"/>
              </a:spcAft>
              <a:buFont typeface="Courier New" panose="02070309020205020404" pitchFamily="49" charset="0"/>
              <a:buChar char="o"/>
              <a:defRPr sz="1000" baseline="0"/>
            </a:lvl1pPr>
            <a:lvl2pPr marL="742950" indent="-285750">
              <a:buFont typeface="Wingdings" panose="05000000000000000000" pitchFamily="2" charset="2"/>
              <a:buChar char="§"/>
              <a:defRPr lang="pl-PL" sz="1000" kern="1200" dirty="0" smtClean="0">
                <a:solidFill>
                  <a:schemeClr val="tx1"/>
                </a:solidFill>
                <a:latin typeface="+mn-lt"/>
                <a:ea typeface="+mn-ea"/>
                <a:cs typeface="+mn-cs"/>
              </a:defRPr>
            </a:lvl2pPr>
            <a:lvl3pPr marL="1143000" indent="-228600">
              <a:defRPr lang="pl-PL" sz="1000" kern="1200" dirty="0" smtClean="0">
                <a:solidFill>
                  <a:schemeClr val="tx1"/>
                </a:solidFill>
                <a:latin typeface="+mn-lt"/>
                <a:ea typeface="+mn-ea"/>
                <a:cs typeface="+mn-cs"/>
              </a:defRPr>
            </a:lvl3pPr>
          </a:lstStyle>
          <a:p>
            <a:pPr lvl="0"/>
            <a:r>
              <a:rPr lang="pl-PL"/>
              <a:t>Miejsce na drugą kolumnę tekstu</a:t>
            </a:r>
          </a:p>
          <a:p>
            <a:pPr lvl="0"/>
            <a:endParaRPr lang="pl-PL"/>
          </a:p>
          <a:p>
            <a:pPr lvl="0"/>
            <a:r>
              <a:rPr lang="pl-PL"/>
              <a:t>Punkt kolejny</a:t>
            </a:r>
          </a:p>
          <a:p>
            <a:pPr marL="742950" lvl="1" indent="-285750" algn="l" defTabSz="914400" rtl="0" eaLnBrk="1" latinLnBrk="0" hangingPunct="1">
              <a:spcBef>
                <a:spcPct val="20000"/>
              </a:spcBef>
              <a:buFont typeface="Century Gothic" panose="020B0502020202020204" pitchFamily="34" charset="0"/>
              <a:buChar char="◦"/>
            </a:pPr>
            <a:r>
              <a:rPr lang="pl-PL"/>
              <a:t>Drugi poziom</a:t>
            </a:r>
          </a:p>
          <a:p>
            <a:pPr marL="1143000" lvl="2" indent="-228600" algn="l" defTabSz="914400" rtl="0" eaLnBrk="1" latinLnBrk="0" hangingPunct="1">
              <a:spcBef>
                <a:spcPct val="20000"/>
              </a:spcBef>
              <a:buClr>
                <a:schemeClr val="tx1">
                  <a:lumMod val="60000"/>
                  <a:lumOff val="40000"/>
                </a:schemeClr>
              </a:buClr>
              <a:buFont typeface="Century Gothic" panose="020B0502020202020204" pitchFamily="34" charset="0"/>
              <a:buChar char="◦"/>
            </a:pPr>
            <a:r>
              <a:rPr lang="pl-PL"/>
              <a:t>I jeszcze jeden</a:t>
            </a:r>
          </a:p>
          <a:p>
            <a:pPr lvl="0"/>
            <a:endParaRPr lang="pl-PL"/>
          </a:p>
        </p:txBody>
      </p:sp>
      <p:cxnSp>
        <p:nvCxnSpPr>
          <p:cNvPr id="53" name="Łącznik prosty 52"/>
          <p:cNvCxnSpPr/>
          <p:nvPr userDrawn="1"/>
        </p:nvCxnSpPr>
        <p:spPr>
          <a:xfrm>
            <a:off x="6102472" y="908050"/>
            <a:ext cx="0" cy="4944617"/>
          </a:xfrm>
          <a:prstGeom prst="line">
            <a:avLst/>
          </a:prstGeom>
          <a:ln w="3175">
            <a:gradFill flip="none" rotWithShape="1">
              <a:gsLst>
                <a:gs pos="70000">
                  <a:schemeClr val="tx1"/>
                </a:gs>
                <a:gs pos="30000">
                  <a:schemeClr val="tx1"/>
                </a:gs>
                <a:gs pos="0">
                  <a:schemeClr val="bg1"/>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54" name="Symbol zastępczy tekstu 68"/>
          <p:cNvSpPr>
            <a:spLocks noGrp="1"/>
          </p:cNvSpPr>
          <p:nvPr>
            <p:ph type="body" sz="quarter" idx="17"/>
          </p:nvPr>
        </p:nvSpPr>
        <p:spPr>
          <a:xfrm>
            <a:off x="431800" y="987239"/>
            <a:ext cx="5484528" cy="549911"/>
          </a:xfrm>
          <a:prstGeom prst="rect">
            <a:avLst/>
          </a:prstGeom>
        </p:spPr>
        <p:txBody>
          <a:bodyPr anchor="ctr"/>
          <a:lstStyle>
            <a:lvl1pPr marL="0" indent="0" algn="l">
              <a:buNone/>
              <a:defRPr sz="1400"/>
            </a:lvl1pPr>
            <a:lvl2pPr>
              <a:defRPr sz="1200"/>
            </a:lvl2pPr>
            <a:lvl3pPr>
              <a:defRPr sz="1200"/>
            </a:lvl3pPr>
            <a:lvl4pPr>
              <a:defRPr sz="1200"/>
            </a:lvl4pPr>
            <a:lvl5pPr>
              <a:defRPr sz="1200"/>
            </a:lvl5pPr>
          </a:lstStyle>
          <a:p>
            <a:pPr lvl="0"/>
            <a:r>
              <a:rPr lang="pl-PL"/>
              <a:t>Kliknij, aby edytować style</a:t>
            </a:r>
          </a:p>
        </p:txBody>
      </p:sp>
      <p:sp>
        <p:nvSpPr>
          <p:cNvPr id="55" name="Symbol zastępczy tekstu 68"/>
          <p:cNvSpPr>
            <a:spLocks noGrp="1"/>
          </p:cNvSpPr>
          <p:nvPr>
            <p:ph type="body" sz="quarter" idx="18"/>
          </p:nvPr>
        </p:nvSpPr>
        <p:spPr>
          <a:xfrm>
            <a:off x="6288618" y="987238"/>
            <a:ext cx="5471583" cy="549911"/>
          </a:xfrm>
          <a:prstGeom prst="rect">
            <a:avLst/>
          </a:prstGeom>
        </p:spPr>
        <p:txBody>
          <a:bodyPr anchor="ctr"/>
          <a:lstStyle>
            <a:lvl1pPr marL="0" indent="0" algn="l">
              <a:buNone/>
              <a:defRPr sz="1400"/>
            </a:lvl1pPr>
            <a:lvl2pPr>
              <a:defRPr sz="1200"/>
            </a:lvl2pPr>
            <a:lvl3pPr>
              <a:defRPr sz="1200"/>
            </a:lvl3pPr>
            <a:lvl4pPr>
              <a:defRPr sz="1200"/>
            </a:lvl4pPr>
            <a:lvl5pPr>
              <a:defRPr sz="1200"/>
            </a:lvl5pPr>
          </a:lstStyle>
          <a:p>
            <a:pPr lvl="0"/>
            <a:r>
              <a:rPr lang="pl-PL"/>
              <a:t>Kliknij, aby edytować style</a:t>
            </a:r>
          </a:p>
        </p:txBody>
      </p:sp>
      <p:sp>
        <p:nvSpPr>
          <p:cNvPr id="11" name="Symbol zastępczy tekstu 49">
            <a:extLst>
              <a:ext uri="{FF2B5EF4-FFF2-40B4-BE49-F238E27FC236}">
                <a16:creationId xmlns:a16="http://schemas.microsoft.com/office/drawing/2014/main" id="{1FCA0A90-9F60-45A8-A242-AC723CC4919E}"/>
              </a:ext>
            </a:extLst>
          </p:cNvPr>
          <p:cNvSpPr>
            <a:spLocks noGrp="1"/>
          </p:cNvSpPr>
          <p:nvPr>
            <p:ph type="body" sz="quarter" idx="19" hasCustomPrompt="1"/>
          </p:nvPr>
        </p:nvSpPr>
        <p:spPr>
          <a:xfrm>
            <a:off x="1007435" y="168006"/>
            <a:ext cx="8736000" cy="475560"/>
          </a:xfrm>
          <a:prstGeom prst="rect">
            <a:avLst/>
          </a:prstGeom>
        </p:spPr>
        <p:txBody>
          <a:bodyPr lIns="198000"/>
          <a:lstStyle>
            <a:lvl1pPr marL="0" indent="0">
              <a:buNone/>
              <a:defRPr sz="2800">
                <a:solidFill>
                  <a:srgbClr val="15A1E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pl-PL"/>
              <a:t>Tytuł slajdu</a:t>
            </a:r>
          </a:p>
        </p:txBody>
      </p:sp>
    </p:spTree>
    <p:extLst>
      <p:ext uri="{BB962C8B-B14F-4D97-AF65-F5344CB8AC3E}">
        <p14:creationId xmlns:p14="http://schemas.microsoft.com/office/powerpoint/2010/main" val="37907238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boxy_ikona">
    <p:spTree>
      <p:nvGrpSpPr>
        <p:cNvPr id="1" name=""/>
        <p:cNvGrpSpPr/>
        <p:nvPr/>
      </p:nvGrpSpPr>
      <p:grpSpPr>
        <a:xfrm>
          <a:off x="0" y="0"/>
          <a:ext cx="0" cy="0"/>
          <a:chOff x="0" y="0"/>
          <a:chExt cx="0" cy="0"/>
        </a:xfrm>
      </p:grpSpPr>
      <p:sp>
        <p:nvSpPr>
          <p:cNvPr id="48" name="Symbol zastępczy tekstu 58"/>
          <p:cNvSpPr>
            <a:spLocks noGrp="1"/>
          </p:cNvSpPr>
          <p:nvPr>
            <p:ph type="body" sz="quarter" idx="10" hasCustomPrompt="1"/>
          </p:nvPr>
        </p:nvSpPr>
        <p:spPr>
          <a:xfrm>
            <a:off x="431800" y="2276475"/>
            <a:ext cx="5471584" cy="3384550"/>
          </a:xfrm>
          <a:prstGeom prst="rect">
            <a:avLst/>
          </a:prstGeom>
        </p:spPr>
        <p:txBody>
          <a:bodyPr/>
          <a:lstStyle>
            <a:lvl1pPr marL="171450" indent="-171450" algn="just">
              <a:lnSpc>
                <a:spcPct val="114000"/>
              </a:lnSpc>
              <a:spcBef>
                <a:spcPts val="0"/>
              </a:spcBef>
              <a:spcAft>
                <a:spcPts val="0"/>
              </a:spcAft>
              <a:buFont typeface="Courier New" panose="02070309020205020404" pitchFamily="49" charset="0"/>
              <a:buChar char="o"/>
              <a:defRPr lang="pl-PL" sz="1000" b="0" i="0" smtClean="0">
                <a:solidFill>
                  <a:srgbClr val="595959"/>
                </a:solidFill>
                <a:effectLst/>
                <a:latin typeface="+mj-lt"/>
              </a:defRPr>
            </a:lvl1pPr>
            <a:lvl2pPr marL="742950" indent="-285750">
              <a:buFont typeface="Wingdings" panose="05000000000000000000" pitchFamily="2" charset="2"/>
              <a:buChar char="§"/>
              <a:defRPr lang="pl-PL" sz="1000" kern="1200" dirty="0" smtClean="0">
                <a:solidFill>
                  <a:schemeClr val="tx1"/>
                </a:solidFill>
                <a:latin typeface="+mn-lt"/>
                <a:ea typeface="+mn-ea"/>
                <a:cs typeface="+mn-cs"/>
              </a:defRPr>
            </a:lvl2pPr>
            <a:lvl3pPr marL="1143000" indent="-228600">
              <a:defRPr lang="pl-PL" sz="1000" kern="1200" dirty="0" smtClean="0">
                <a:solidFill>
                  <a:schemeClr val="tx1"/>
                </a:solidFill>
                <a:latin typeface="+mn-lt"/>
                <a:ea typeface="+mn-ea"/>
                <a:cs typeface="+mn-cs"/>
              </a:defRPr>
            </a:lvl3pPr>
            <a:lvl4pPr>
              <a:defRPr sz="1000"/>
            </a:lvl4pPr>
            <a:lvl5pPr>
              <a:defRPr sz="1000"/>
            </a:lvl5pPr>
          </a:lstStyle>
          <a:p>
            <a:pPr lvl="0"/>
            <a:r>
              <a:rPr lang="pl-PL"/>
              <a:t>Punkt kolejny</a:t>
            </a:r>
          </a:p>
          <a:p>
            <a:pPr marL="742950" lvl="1" indent="-285750" algn="l" defTabSz="914400" rtl="0" eaLnBrk="1" latinLnBrk="0" hangingPunct="1">
              <a:spcBef>
                <a:spcPct val="20000"/>
              </a:spcBef>
              <a:buFont typeface="Century Gothic" panose="020B0502020202020204" pitchFamily="34" charset="0"/>
              <a:buChar char="◦"/>
            </a:pPr>
            <a:r>
              <a:rPr lang="pl-PL"/>
              <a:t>Drugi poziom</a:t>
            </a:r>
          </a:p>
          <a:p>
            <a:pPr marL="1143000" lvl="2" indent="-228600" algn="l" defTabSz="914400" rtl="0" eaLnBrk="1" latinLnBrk="0" hangingPunct="1">
              <a:spcBef>
                <a:spcPct val="20000"/>
              </a:spcBef>
              <a:buClr>
                <a:schemeClr val="tx1">
                  <a:lumMod val="60000"/>
                  <a:lumOff val="40000"/>
                </a:schemeClr>
              </a:buClr>
              <a:buFont typeface="Century Gothic" panose="020B0502020202020204" pitchFamily="34" charset="0"/>
              <a:buChar char="◦"/>
            </a:pPr>
            <a:r>
              <a:rPr lang="pl-PL"/>
              <a:t>I jeszcze jeden</a:t>
            </a:r>
          </a:p>
          <a:p>
            <a:pPr lvl="0"/>
            <a:endParaRPr lang="pl-PL"/>
          </a:p>
          <a:p>
            <a:pPr lvl="0"/>
            <a:endParaRPr lang="pl-PL"/>
          </a:p>
        </p:txBody>
      </p:sp>
      <p:sp>
        <p:nvSpPr>
          <p:cNvPr id="50" name="Symbol zastępczy tekstu 49"/>
          <p:cNvSpPr>
            <a:spLocks noGrp="1"/>
          </p:cNvSpPr>
          <p:nvPr>
            <p:ph type="body" sz="quarter" idx="11" hasCustomPrompt="1"/>
          </p:nvPr>
        </p:nvSpPr>
        <p:spPr>
          <a:xfrm>
            <a:off x="6288618" y="2276474"/>
            <a:ext cx="5471583" cy="3384550"/>
          </a:xfrm>
          <a:prstGeom prst="rect">
            <a:avLst/>
          </a:prstGeom>
        </p:spPr>
        <p:txBody>
          <a:bodyPr/>
          <a:lstStyle>
            <a:lvl1pPr marL="171450" indent="-171450" algn="just">
              <a:lnSpc>
                <a:spcPct val="114000"/>
              </a:lnSpc>
              <a:spcBef>
                <a:spcPts val="0"/>
              </a:spcBef>
              <a:spcAft>
                <a:spcPts val="0"/>
              </a:spcAft>
              <a:buFont typeface="Courier New" panose="02070309020205020404" pitchFamily="49" charset="0"/>
              <a:buChar char="o"/>
              <a:defRPr sz="1000" baseline="0"/>
            </a:lvl1pPr>
            <a:lvl2pPr marL="742950" indent="-285750">
              <a:buFont typeface="Wingdings" panose="05000000000000000000" pitchFamily="2" charset="2"/>
              <a:buChar char="§"/>
              <a:defRPr lang="pl-PL" sz="1000" kern="1200" dirty="0" smtClean="0">
                <a:solidFill>
                  <a:schemeClr val="tx1"/>
                </a:solidFill>
                <a:latin typeface="+mn-lt"/>
                <a:ea typeface="+mn-ea"/>
                <a:cs typeface="+mn-cs"/>
              </a:defRPr>
            </a:lvl2pPr>
            <a:lvl3pPr marL="1143000" indent="-228600">
              <a:defRPr lang="pl-PL" sz="1000" kern="1200" dirty="0" smtClean="0">
                <a:solidFill>
                  <a:schemeClr val="tx1"/>
                </a:solidFill>
                <a:latin typeface="+mn-lt"/>
                <a:ea typeface="+mn-ea"/>
                <a:cs typeface="+mn-cs"/>
              </a:defRPr>
            </a:lvl3pPr>
          </a:lstStyle>
          <a:p>
            <a:pPr lvl="0"/>
            <a:r>
              <a:rPr lang="pl-PL"/>
              <a:t>Punkt kolejny</a:t>
            </a:r>
          </a:p>
          <a:p>
            <a:pPr marL="742950" lvl="1" indent="-285750" algn="l" defTabSz="914400" rtl="0" eaLnBrk="1" latinLnBrk="0" hangingPunct="1">
              <a:spcBef>
                <a:spcPct val="20000"/>
              </a:spcBef>
              <a:buFont typeface="Century Gothic" panose="020B0502020202020204" pitchFamily="34" charset="0"/>
              <a:buChar char="◦"/>
            </a:pPr>
            <a:r>
              <a:rPr lang="pl-PL"/>
              <a:t>Drugi poziom</a:t>
            </a:r>
          </a:p>
          <a:p>
            <a:pPr marL="1143000" lvl="2" indent="-228600" algn="l" defTabSz="914400" rtl="0" eaLnBrk="1" latinLnBrk="0" hangingPunct="1">
              <a:spcBef>
                <a:spcPct val="20000"/>
              </a:spcBef>
              <a:buClr>
                <a:schemeClr val="tx1">
                  <a:lumMod val="60000"/>
                  <a:lumOff val="40000"/>
                </a:schemeClr>
              </a:buClr>
              <a:buFont typeface="Century Gothic" panose="020B0502020202020204" pitchFamily="34" charset="0"/>
              <a:buChar char="◦"/>
            </a:pPr>
            <a:r>
              <a:rPr lang="pl-PL"/>
              <a:t>I jeszcze jeden</a:t>
            </a:r>
          </a:p>
        </p:txBody>
      </p:sp>
      <p:cxnSp>
        <p:nvCxnSpPr>
          <p:cNvPr id="53" name="Łącznik prosty 52"/>
          <p:cNvCxnSpPr/>
          <p:nvPr userDrawn="1"/>
        </p:nvCxnSpPr>
        <p:spPr>
          <a:xfrm>
            <a:off x="6102472" y="908050"/>
            <a:ext cx="0" cy="4944617"/>
          </a:xfrm>
          <a:prstGeom prst="line">
            <a:avLst/>
          </a:prstGeom>
          <a:ln w="3175">
            <a:gradFill flip="none" rotWithShape="1">
              <a:gsLst>
                <a:gs pos="70000">
                  <a:schemeClr val="tx1"/>
                </a:gs>
                <a:gs pos="30000">
                  <a:schemeClr val="tx1"/>
                </a:gs>
                <a:gs pos="0">
                  <a:schemeClr val="bg1"/>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9" name="Symbol zastępczy tekstu 49">
            <a:extLst>
              <a:ext uri="{FF2B5EF4-FFF2-40B4-BE49-F238E27FC236}">
                <a16:creationId xmlns:a16="http://schemas.microsoft.com/office/drawing/2014/main" id="{EEE91132-88E6-425C-9F25-19A2D896C5F3}"/>
              </a:ext>
            </a:extLst>
          </p:cNvPr>
          <p:cNvSpPr>
            <a:spLocks noGrp="1"/>
          </p:cNvSpPr>
          <p:nvPr>
            <p:ph type="body" sz="quarter" idx="12" hasCustomPrompt="1"/>
          </p:nvPr>
        </p:nvSpPr>
        <p:spPr>
          <a:xfrm>
            <a:off x="1007435" y="168006"/>
            <a:ext cx="8736000" cy="475560"/>
          </a:xfrm>
          <a:prstGeom prst="rect">
            <a:avLst/>
          </a:prstGeom>
        </p:spPr>
        <p:txBody>
          <a:bodyPr lIns="198000"/>
          <a:lstStyle>
            <a:lvl1pPr marL="0" indent="0">
              <a:buNone/>
              <a:defRPr sz="2800">
                <a:solidFill>
                  <a:srgbClr val="15A1E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pl-PL"/>
              <a:t>Tytuł slajdu</a:t>
            </a:r>
          </a:p>
        </p:txBody>
      </p:sp>
    </p:spTree>
    <p:extLst>
      <p:ext uri="{BB962C8B-B14F-4D97-AF65-F5344CB8AC3E}">
        <p14:creationId xmlns:p14="http://schemas.microsoft.com/office/powerpoint/2010/main" val="3967172432"/>
      </p:ext>
    </p:extLst>
  </p:cSld>
  <p:clrMapOvr>
    <a:masterClrMapping/>
  </p:clrMapOvr>
  <p:extLst>
    <p:ext uri="{DCECCB84-F9BA-43D5-87BE-67443E8EF086}">
      <p15:sldGuideLst xmlns:p15="http://schemas.microsoft.com/office/powerpoint/2012/main">
        <p15:guide id="1" orient="horz" pos="1434">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układ niestandardowy">
    <p:spTree>
      <p:nvGrpSpPr>
        <p:cNvPr id="1" name=""/>
        <p:cNvGrpSpPr/>
        <p:nvPr/>
      </p:nvGrpSpPr>
      <p:grpSpPr>
        <a:xfrm>
          <a:off x="0" y="0"/>
          <a:ext cx="0" cy="0"/>
          <a:chOff x="0" y="0"/>
          <a:chExt cx="0" cy="0"/>
        </a:xfrm>
      </p:grpSpPr>
      <p:sp>
        <p:nvSpPr>
          <p:cNvPr id="48" name="Symbol zastępczy tekstu 47"/>
          <p:cNvSpPr>
            <a:spLocks noGrp="1"/>
          </p:cNvSpPr>
          <p:nvPr>
            <p:ph type="body" sz="quarter" idx="14" hasCustomPrompt="1"/>
          </p:nvPr>
        </p:nvSpPr>
        <p:spPr>
          <a:xfrm>
            <a:off x="559225" y="1920239"/>
            <a:ext cx="3487336" cy="3645853"/>
          </a:xfrm>
          <a:prstGeom prst="rect">
            <a:avLst/>
          </a:prstGeom>
        </p:spPr>
        <p:txBody>
          <a:bodyPr/>
          <a:lstStyle>
            <a:lvl1pPr marL="171450" indent="-171450">
              <a:buFont typeface="Courier New" panose="02070309020205020404" pitchFamily="49" charset="0"/>
              <a:buChar char="o"/>
              <a:defRPr sz="1000"/>
            </a:lvl1pPr>
            <a:lvl2pPr marL="628650" indent="-171450">
              <a:buFont typeface="Wingdings" panose="05000000000000000000" pitchFamily="2" charset="2"/>
              <a:buChar char="§"/>
              <a:defRPr lang="pl-PL" sz="1000" kern="1200" dirty="0" smtClean="0">
                <a:solidFill>
                  <a:schemeClr val="tx1"/>
                </a:solidFill>
                <a:latin typeface="+mn-lt"/>
                <a:ea typeface="+mn-ea"/>
                <a:cs typeface="+mn-cs"/>
              </a:defRPr>
            </a:lvl2pPr>
            <a:lvl3pPr marL="1085850" indent="-171450">
              <a:buFont typeface="Arial" panose="020B0604020202020204" pitchFamily="34" charset="0"/>
              <a:buChar char="•"/>
              <a:defRPr lang="pl-PL" sz="1000" kern="1200" dirty="0" smtClean="0">
                <a:solidFill>
                  <a:schemeClr val="tx1"/>
                </a:solidFill>
                <a:latin typeface="+mn-lt"/>
                <a:ea typeface="+mn-ea"/>
                <a:cs typeface="+mn-cs"/>
              </a:defRPr>
            </a:lvl3pPr>
            <a:lvl4pPr marL="1371600" indent="0">
              <a:buNone/>
              <a:defRPr sz="1000"/>
            </a:lvl4pPr>
            <a:lvl5pPr marL="1828800" indent="0">
              <a:buNone/>
              <a:defRPr sz="1000"/>
            </a:lvl5pPr>
          </a:lstStyle>
          <a:p>
            <a:pPr lvl="0"/>
            <a:r>
              <a:rPr lang="pl-PL"/>
              <a:t>Punkt kolejny</a:t>
            </a:r>
          </a:p>
          <a:p>
            <a:pPr marL="742950" lvl="1" indent="-285750" algn="l" defTabSz="914400" rtl="0" eaLnBrk="1" latinLnBrk="0" hangingPunct="1">
              <a:spcBef>
                <a:spcPct val="20000"/>
              </a:spcBef>
              <a:buFont typeface="Century Gothic" panose="020B0502020202020204" pitchFamily="34" charset="0"/>
              <a:buChar char="◦"/>
            </a:pPr>
            <a:r>
              <a:rPr lang="pl-PL"/>
              <a:t>Drugi poziom</a:t>
            </a:r>
          </a:p>
          <a:p>
            <a:pPr marL="1143000" lvl="2" indent="-228600" algn="l" defTabSz="914400" rtl="0" eaLnBrk="1" latinLnBrk="0" hangingPunct="1">
              <a:spcBef>
                <a:spcPct val="20000"/>
              </a:spcBef>
              <a:buClr>
                <a:schemeClr val="tx1">
                  <a:lumMod val="60000"/>
                  <a:lumOff val="40000"/>
                </a:schemeClr>
              </a:buClr>
              <a:buFont typeface="Century Gothic" panose="020B0502020202020204" pitchFamily="34" charset="0"/>
              <a:buChar char="◦"/>
            </a:pPr>
            <a:r>
              <a:rPr lang="pl-PL"/>
              <a:t>I jeszcze jeden</a:t>
            </a:r>
          </a:p>
        </p:txBody>
      </p:sp>
      <p:sp>
        <p:nvSpPr>
          <p:cNvPr id="53" name="Symbol zastępczy tekstu 47"/>
          <p:cNvSpPr>
            <a:spLocks noGrp="1"/>
          </p:cNvSpPr>
          <p:nvPr>
            <p:ph type="body" sz="quarter" idx="15" hasCustomPrompt="1"/>
          </p:nvPr>
        </p:nvSpPr>
        <p:spPr>
          <a:xfrm>
            <a:off x="4419975" y="1920239"/>
            <a:ext cx="3487336" cy="3645853"/>
          </a:xfrm>
          <a:prstGeom prst="rect">
            <a:avLst/>
          </a:prstGeom>
        </p:spPr>
        <p:txBody>
          <a:bodyPr/>
          <a:lstStyle>
            <a:lvl1pPr marL="171450" indent="-171450">
              <a:buFont typeface="Courier New" panose="02070309020205020404" pitchFamily="49" charset="0"/>
              <a:buChar char="o"/>
              <a:defRPr sz="1000"/>
            </a:lvl1pPr>
            <a:lvl2pPr marL="628650" indent="-171450">
              <a:buFont typeface="Wingdings" panose="05000000000000000000" pitchFamily="2" charset="2"/>
              <a:buChar char="§"/>
              <a:defRPr lang="pl-PL" sz="1000" kern="1200" dirty="0" smtClean="0">
                <a:solidFill>
                  <a:schemeClr val="tx1"/>
                </a:solidFill>
                <a:latin typeface="+mn-lt"/>
                <a:ea typeface="+mn-ea"/>
                <a:cs typeface="+mn-cs"/>
              </a:defRPr>
            </a:lvl2pPr>
            <a:lvl3pPr marL="1085850" indent="-171450">
              <a:buFont typeface="Arial" panose="020B0604020202020204" pitchFamily="34" charset="0"/>
              <a:buChar char="•"/>
              <a:defRPr lang="pl-PL" sz="1000" kern="1200" dirty="0" smtClean="0">
                <a:solidFill>
                  <a:schemeClr val="tx1"/>
                </a:solidFill>
                <a:latin typeface="+mn-lt"/>
                <a:ea typeface="+mn-ea"/>
                <a:cs typeface="+mn-cs"/>
              </a:defRPr>
            </a:lvl3pPr>
            <a:lvl4pPr marL="1371600" indent="0">
              <a:buNone/>
              <a:defRPr sz="1000"/>
            </a:lvl4pPr>
            <a:lvl5pPr marL="1828800" indent="0">
              <a:buNone/>
              <a:defRPr sz="1000"/>
            </a:lvl5pPr>
          </a:lstStyle>
          <a:p>
            <a:pPr lvl="0"/>
            <a:r>
              <a:rPr lang="pl-PL"/>
              <a:t>Punkt kolejny</a:t>
            </a:r>
          </a:p>
          <a:p>
            <a:pPr marL="742950" lvl="1" indent="-285750" algn="l" defTabSz="914400" rtl="0" eaLnBrk="1" latinLnBrk="0" hangingPunct="1">
              <a:spcBef>
                <a:spcPct val="20000"/>
              </a:spcBef>
              <a:buFont typeface="Century Gothic" panose="020B0502020202020204" pitchFamily="34" charset="0"/>
              <a:buChar char="◦"/>
            </a:pPr>
            <a:r>
              <a:rPr lang="pl-PL"/>
              <a:t>Drugi poziom</a:t>
            </a:r>
          </a:p>
          <a:p>
            <a:pPr marL="1143000" lvl="2" indent="-228600" algn="l" defTabSz="914400" rtl="0" eaLnBrk="1" latinLnBrk="0" hangingPunct="1">
              <a:spcBef>
                <a:spcPct val="20000"/>
              </a:spcBef>
              <a:buClr>
                <a:schemeClr val="tx1">
                  <a:lumMod val="60000"/>
                  <a:lumOff val="40000"/>
                </a:schemeClr>
              </a:buClr>
              <a:buFont typeface="Century Gothic" panose="020B0502020202020204" pitchFamily="34" charset="0"/>
              <a:buChar char="◦"/>
            </a:pPr>
            <a:r>
              <a:rPr lang="pl-PL"/>
              <a:t>I jeszcze jeden</a:t>
            </a:r>
          </a:p>
        </p:txBody>
      </p:sp>
      <p:sp>
        <p:nvSpPr>
          <p:cNvPr id="54" name="Symbol zastępczy tekstu 47"/>
          <p:cNvSpPr>
            <a:spLocks noGrp="1"/>
          </p:cNvSpPr>
          <p:nvPr>
            <p:ph type="body" sz="quarter" idx="16" hasCustomPrompt="1"/>
          </p:nvPr>
        </p:nvSpPr>
        <p:spPr>
          <a:xfrm>
            <a:off x="8247465" y="1920239"/>
            <a:ext cx="3487336" cy="3645853"/>
          </a:xfrm>
          <a:prstGeom prst="rect">
            <a:avLst/>
          </a:prstGeom>
        </p:spPr>
        <p:txBody>
          <a:bodyPr/>
          <a:lstStyle>
            <a:lvl1pPr marL="171450" indent="-171450">
              <a:buFont typeface="Courier New" panose="02070309020205020404" pitchFamily="49" charset="0"/>
              <a:buChar char="o"/>
              <a:defRPr sz="1000"/>
            </a:lvl1pPr>
            <a:lvl2pPr marL="628650" indent="-171450">
              <a:buFont typeface="Wingdings" panose="05000000000000000000" pitchFamily="2" charset="2"/>
              <a:buChar char="§"/>
              <a:defRPr lang="pl-PL" sz="1000" kern="1200" dirty="0" smtClean="0">
                <a:solidFill>
                  <a:schemeClr val="tx1"/>
                </a:solidFill>
                <a:latin typeface="+mn-lt"/>
                <a:ea typeface="+mn-ea"/>
                <a:cs typeface="+mn-cs"/>
              </a:defRPr>
            </a:lvl2pPr>
            <a:lvl3pPr marL="1085850" indent="-171450">
              <a:buFont typeface="Arial" panose="020B0604020202020204" pitchFamily="34" charset="0"/>
              <a:buChar char="•"/>
              <a:defRPr lang="pl-PL" sz="1000" kern="1200" dirty="0" smtClean="0">
                <a:solidFill>
                  <a:schemeClr val="tx1"/>
                </a:solidFill>
                <a:latin typeface="+mn-lt"/>
                <a:ea typeface="+mn-ea"/>
                <a:cs typeface="+mn-cs"/>
              </a:defRPr>
            </a:lvl3pPr>
            <a:lvl4pPr marL="1371600" indent="0">
              <a:buNone/>
              <a:defRPr sz="1000"/>
            </a:lvl4pPr>
            <a:lvl5pPr marL="1828800" indent="0">
              <a:buNone/>
              <a:defRPr sz="1000"/>
            </a:lvl5pPr>
          </a:lstStyle>
          <a:p>
            <a:pPr lvl="0"/>
            <a:r>
              <a:rPr lang="pl-PL"/>
              <a:t>Punkt kolejny</a:t>
            </a:r>
          </a:p>
          <a:p>
            <a:pPr marL="742950" lvl="1" indent="-285750" algn="l" defTabSz="914400" rtl="0" eaLnBrk="1" latinLnBrk="0" hangingPunct="1">
              <a:spcBef>
                <a:spcPct val="20000"/>
              </a:spcBef>
              <a:buFont typeface="Century Gothic" panose="020B0502020202020204" pitchFamily="34" charset="0"/>
              <a:buChar char="◦"/>
            </a:pPr>
            <a:r>
              <a:rPr lang="pl-PL"/>
              <a:t>Drugi poziom</a:t>
            </a:r>
          </a:p>
          <a:p>
            <a:pPr marL="1143000" lvl="2" indent="-228600" algn="l" defTabSz="914400" rtl="0" eaLnBrk="1" latinLnBrk="0" hangingPunct="1">
              <a:spcBef>
                <a:spcPct val="20000"/>
              </a:spcBef>
              <a:buClr>
                <a:schemeClr val="tx1">
                  <a:lumMod val="60000"/>
                  <a:lumOff val="40000"/>
                </a:schemeClr>
              </a:buClr>
              <a:buFont typeface="Century Gothic" panose="020B0502020202020204" pitchFamily="34" charset="0"/>
              <a:buChar char="◦"/>
            </a:pPr>
            <a:r>
              <a:rPr lang="pl-PL"/>
              <a:t>I jeszcze jeden</a:t>
            </a:r>
          </a:p>
        </p:txBody>
      </p:sp>
      <p:cxnSp>
        <p:nvCxnSpPr>
          <p:cNvPr id="64" name="Łącznik prosty 63"/>
          <p:cNvCxnSpPr/>
          <p:nvPr userDrawn="1"/>
        </p:nvCxnSpPr>
        <p:spPr>
          <a:xfrm>
            <a:off x="4220500" y="1842146"/>
            <a:ext cx="0" cy="4033380"/>
          </a:xfrm>
          <a:prstGeom prst="line">
            <a:avLst/>
          </a:prstGeom>
          <a:ln w="3175">
            <a:gradFill flip="none" rotWithShape="1">
              <a:gsLst>
                <a:gs pos="70000">
                  <a:schemeClr val="tx1"/>
                </a:gs>
                <a:gs pos="30000">
                  <a:schemeClr val="tx1"/>
                </a:gs>
                <a:gs pos="0">
                  <a:schemeClr val="bg1"/>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65" name="Łącznik prosty 64"/>
          <p:cNvCxnSpPr/>
          <p:nvPr userDrawn="1"/>
        </p:nvCxnSpPr>
        <p:spPr>
          <a:xfrm>
            <a:off x="8087131" y="1842146"/>
            <a:ext cx="0" cy="4033380"/>
          </a:xfrm>
          <a:prstGeom prst="line">
            <a:avLst/>
          </a:prstGeom>
          <a:ln w="3175">
            <a:gradFill flip="none" rotWithShape="1">
              <a:gsLst>
                <a:gs pos="70000">
                  <a:schemeClr val="tx1"/>
                </a:gs>
                <a:gs pos="30000">
                  <a:schemeClr val="tx1"/>
                </a:gs>
                <a:gs pos="0">
                  <a:schemeClr val="bg1"/>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69" name="Symbol zastępczy tekstu 68"/>
          <p:cNvSpPr>
            <a:spLocks noGrp="1"/>
          </p:cNvSpPr>
          <p:nvPr>
            <p:ph type="body" sz="quarter" idx="17"/>
          </p:nvPr>
        </p:nvSpPr>
        <p:spPr>
          <a:xfrm>
            <a:off x="558800" y="1282288"/>
            <a:ext cx="3488267" cy="549911"/>
          </a:xfrm>
          <a:prstGeom prst="rect">
            <a:avLst/>
          </a:prstGeom>
        </p:spPr>
        <p:txBody>
          <a:bodyPr anchor="ctr"/>
          <a:lstStyle>
            <a:lvl1pPr marL="0" indent="0" algn="l">
              <a:buNone/>
              <a:defRPr sz="1400"/>
            </a:lvl1pPr>
            <a:lvl2pPr>
              <a:defRPr sz="1200"/>
            </a:lvl2pPr>
            <a:lvl3pPr>
              <a:defRPr sz="1200"/>
            </a:lvl3pPr>
            <a:lvl4pPr>
              <a:defRPr sz="1200"/>
            </a:lvl4pPr>
            <a:lvl5pPr>
              <a:defRPr sz="1200"/>
            </a:lvl5pPr>
          </a:lstStyle>
          <a:p>
            <a:pPr lvl="0"/>
            <a:r>
              <a:rPr lang="pl-PL"/>
              <a:t>Kliknij, aby edytować style</a:t>
            </a:r>
          </a:p>
        </p:txBody>
      </p:sp>
      <p:sp>
        <p:nvSpPr>
          <p:cNvPr id="70" name="Symbol zastępczy tekstu 68"/>
          <p:cNvSpPr>
            <a:spLocks noGrp="1"/>
          </p:cNvSpPr>
          <p:nvPr>
            <p:ph type="body" sz="quarter" idx="18"/>
          </p:nvPr>
        </p:nvSpPr>
        <p:spPr>
          <a:xfrm>
            <a:off x="4403132" y="1282288"/>
            <a:ext cx="3488267" cy="549911"/>
          </a:xfrm>
          <a:prstGeom prst="rect">
            <a:avLst/>
          </a:prstGeom>
        </p:spPr>
        <p:txBody>
          <a:bodyPr anchor="ctr"/>
          <a:lstStyle>
            <a:lvl1pPr marL="0" indent="0" algn="l">
              <a:buNone/>
              <a:defRPr sz="1400"/>
            </a:lvl1pPr>
            <a:lvl2pPr>
              <a:defRPr sz="1200"/>
            </a:lvl2pPr>
            <a:lvl3pPr>
              <a:defRPr sz="1200"/>
            </a:lvl3pPr>
            <a:lvl4pPr>
              <a:defRPr sz="1200"/>
            </a:lvl4pPr>
            <a:lvl5pPr>
              <a:defRPr sz="1200"/>
            </a:lvl5pPr>
          </a:lstStyle>
          <a:p>
            <a:pPr lvl="0"/>
            <a:r>
              <a:rPr lang="pl-PL"/>
              <a:t>Kliknij, aby edytować style</a:t>
            </a:r>
          </a:p>
        </p:txBody>
      </p:sp>
      <p:sp>
        <p:nvSpPr>
          <p:cNvPr id="71" name="Symbol zastępczy tekstu 68"/>
          <p:cNvSpPr>
            <a:spLocks noGrp="1"/>
          </p:cNvSpPr>
          <p:nvPr>
            <p:ph type="body" sz="quarter" idx="19"/>
          </p:nvPr>
        </p:nvSpPr>
        <p:spPr>
          <a:xfrm>
            <a:off x="8247465" y="1282288"/>
            <a:ext cx="3488267" cy="549911"/>
          </a:xfrm>
          <a:prstGeom prst="rect">
            <a:avLst/>
          </a:prstGeom>
        </p:spPr>
        <p:txBody>
          <a:bodyPr anchor="ctr"/>
          <a:lstStyle>
            <a:lvl1pPr marL="0" indent="0" algn="l">
              <a:buNone/>
              <a:defRPr sz="1400"/>
            </a:lvl1pPr>
            <a:lvl2pPr>
              <a:defRPr sz="1200"/>
            </a:lvl2pPr>
            <a:lvl3pPr>
              <a:defRPr sz="1200"/>
            </a:lvl3pPr>
            <a:lvl4pPr>
              <a:defRPr sz="1200"/>
            </a:lvl4pPr>
            <a:lvl5pPr>
              <a:defRPr sz="1200"/>
            </a:lvl5pPr>
          </a:lstStyle>
          <a:p>
            <a:pPr lvl="0"/>
            <a:r>
              <a:rPr lang="pl-PL"/>
              <a:t>Kliknij, aby edytować style</a:t>
            </a:r>
          </a:p>
        </p:txBody>
      </p:sp>
      <p:sp>
        <p:nvSpPr>
          <p:cNvPr id="14" name="Symbol zastępczy tekstu 49">
            <a:extLst>
              <a:ext uri="{FF2B5EF4-FFF2-40B4-BE49-F238E27FC236}">
                <a16:creationId xmlns:a16="http://schemas.microsoft.com/office/drawing/2014/main" id="{9190E10A-A11F-4A3D-9EFD-B111D4B74AA2}"/>
              </a:ext>
            </a:extLst>
          </p:cNvPr>
          <p:cNvSpPr>
            <a:spLocks noGrp="1"/>
          </p:cNvSpPr>
          <p:nvPr>
            <p:ph type="body" sz="quarter" idx="11" hasCustomPrompt="1"/>
          </p:nvPr>
        </p:nvSpPr>
        <p:spPr>
          <a:xfrm>
            <a:off x="1007435" y="168006"/>
            <a:ext cx="8736000" cy="475560"/>
          </a:xfrm>
          <a:prstGeom prst="rect">
            <a:avLst/>
          </a:prstGeom>
        </p:spPr>
        <p:txBody>
          <a:bodyPr lIns="198000"/>
          <a:lstStyle>
            <a:lvl1pPr marL="0" indent="0">
              <a:buNone/>
              <a:defRPr sz="2800">
                <a:solidFill>
                  <a:srgbClr val="15A1E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pl-PL"/>
              <a:t>Tytuł slajdu</a:t>
            </a:r>
          </a:p>
        </p:txBody>
      </p:sp>
    </p:spTree>
    <p:extLst>
      <p:ext uri="{BB962C8B-B14F-4D97-AF65-F5344CB8AC3E}">
        <p14:creationId xmlns:p14="http://schemas.microsoft.com/office/powerpoint/2010/main" val="1972637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1 kolumna tekstu">
    <p:spTree>
      <p:nvGrpSpPr>
        <p:cNvPr id="1" name=""/>
        <p:cNvGrpSpPr/>
        <p:nvPr/>
      </p:nvGrpSpPr>
      <p:grpSpPr>
        <a:xfrm>
          <a:off x="0" y="0"/>
          <a:ext cx="0" cy="0"/>
          <a:chOff x="0" y="0"/>
          <a:chExt cx="0" cy="0"/>
        </a:xfrm>
      </p:grpSpPr>
      <p:sp>
        <p:nvSpPr>
          <p:cNvPr id="8" name="Symbol zastępczy tekstu 52">
            <a:extLst>
              <a:ext uri="{FF2B5EF4-FFF2-40B4-BE49-F238E27FC236}">
                <a16:creationId xmlns:a16="http://schemas.microsoft.com/office/drawing/2014/main" id="{AC51EAD5-5D22-461F-8FC4-DB64DAA40EEA}"/>
              </a:ext>
            </a:extLst>
          </p:cNvPr>
          <p:cNvSpPr>
            <a:spLocks noGrp="1"/>
          </p:cNvSpPr>
          <p:nvPr>
            <p:ph type="body" sz="quarter" idx="10" hasCustomPrompt="1"/>
          </p:nvPr>
        </p:nvSpPr>
        <p:spPr>
          <a:xfrm>
            <a:off x="3347899" y="456367"/>
            <a:ext cx="5520267" cy="757237"/>
          </a:xfrm>
          <a:prstGeom prst="rect">
            <a:avLst/>
          </a:prstGeom>
        </p:spPr>
        <p:txBody>
          <a:bodyPr anchor="ctr"/>
          <a:lstStyle>
            <a:lvl1pPr marL="0" indent="0" algn="ctr">
              <a:buNone/>
              <a:defRPr sz="3200" b="1" baseline="0">
                <a:solidFill>
                  <a:srgbClr val="EE5C89"/>
                </a:solidFill>
              </a:defRPr>
            </a:lvl1pPr>
          </a:lstStyle>
          <a:p>
            <a:pPr lvl="0"/>
            <a:r>
              <a:rPr lang="pl-PL"/>
              <a:t>PROGRAM KONFERENCJI</a:t>
            </a:r>
          </a:p>
        </p:txBody>
      </p:sp>
      <p:sp>
        <p:nvSpPr>
          <p:cNvPr id="4" name="Symbol zastępczy tekstu 58">
            <a:extLst>
              <a:ext uri="{FF2B5EF4-FFF2-40B4-BE49-F238E27FC236}">
                <a16:creationId xmlns:a16="http://schemas.microsoft.com/office/drawing/2014/main" id="{BCAC467C-EB79-4F2D-B527-C6D7F452C263}"/>
              </a:ext>
            </a:extLst>
          </p:cNvPr>
          <p:cNvSpPr>
            <a:spLocks noGrp="1"/>
          </p:cNvSpPr>
          <p:nvPr>
            <p:ph type="body" sz="quarter" idx="11" hasCustomPrompt="1"/>
          </p:nvPr>
        </p:nvSpPr>
        <p:spPr>
          <a:xfrm>
            <a:off x="1871045" y="1317125"/>
            <a:ext cx="9701051" cy="701631"/>
          </a:xfrm>
          <a:prstGeom prst="rect">
            <a:avLst/>
          </a:prstGeom>
        </p:spPr>
        <p:txBody>
          <a:bodyPr/>
          <a:lstStyle>
            <a:lvl1pPr marL="0" indent="0" algn="just">
              <a:lnSpc>
                <a:spcPct val="114000"/>
              </a:lnSpc>
              <a:spcBef>
                <a:spcPts val="0"/>
              </a:spcBef>
              <a:spcAft>
                <a:spcPts val="0"/>
              </a:spcAft>
              <a:buFont typeface="Courier New" panose="02070309020205020404" pitchFamily="49" charset="0"/>
              <a:buNone/>
              <a:defRPr lang="pl-PL" sz="1400" b="1" i="0" baseline="0" smtClean="0">
                <a:solidFill>
                  <a:srgbClr val="595959"/>
                </a:solidFill>
                <a:effectLst/>
                <a:latin typeface="+mj-lt"/>
              </a:defRPr>
            </a:lvl1pPr>
            <a:lvl2pPr marL="457200" indent="0">
              <a:buFont typeface="Wingdings" panose="05000000000000000000" pitchFamily="2" charset="2"/>
              <a:buNone/>
              <a:defRPr lang="pl-PL" sz="1200" b="0" i="1" kern="1200" dirty="0" smtClean="0">
                <a:solidFill>
                  <a:schemeClr val="tx1"/>
                </a:solidFill>
                <a:latin typeface="+mn-lt"/>
                <a:ea typeface="+mn-ea"/>
                <a:cs typeface="+mn-cs"/>
              </a:defRPr>
            </a:lvl2pPr>
            <a:lvl3pPr marL="1143000" indent="-228600" defTabSz="914400" rtl="0" eaLnBrk="1" latinLnBrk="0" hangingPunct="1">
              <a:defRPr lang="pl-PL" sz="1000" kern="1200" dirty="0" smtClean="0">
                <a:solidFill>
                  <a:schemeClr val="tx1"/>
                </a:solidFill>
                <a:latin typeface="+mn-lt"/>
                <a:ea typeface="+mn-ea"/>
                <a:cs typeface="+mn-cs"/>
              </a:defRPr>
            </a:lvl3pPr>
            <a:lvl4pPr>
              <a:defRPr sz="1000"/>
            </a:lvl4pPr>
            <a:lvl5pPr>
              <a:defRPr sz="1000"/>
            </a:lvl5pPr>
          </a:lstStyle>
          <a:p>
            <a:pPr lvl="0"/>
            <a:r>
              <a:rPr lang="pl-PL"/>
              <a:t>Tytuł wystąpienia </a:t>
            </a:r>
          </a:p>
          <a:p>
            <a:pPr lvl="1"/>
            <a:r>
              <a:rPr lang="pl-PL"/>
              <a:t>Osoba prezentująca</a:t>
            </a:r>
          </a:p>
          <a:p>
            <a:pPr lvl="0"/>
            <a:endParaRPr lang="pl-PL"/>
          </a:p>
          <a:p>
            <a:pPr lvl="0"/>
            <a:endParaRPr lang="pl-PL"/>
          </a:p>
        </p:txBody>
      </p:sp>
      <p:cxnSp>
        <p:nvCxnSpPr>
          <p:cNvPr id="16" name="Łącznik prostoliniowy 47">
            <a:extLst>
              <a:ext uri="{FF2B5EF4-FFF2-40B4-BE49-F238E27FC236}">
                <a16:creationId xmlns:a16="http://schemas.microsoft.com/office/drawing/2014/main" id="{522AA231-EF96-4AB6-93EE-A621949A8F65}"/>
              </a:ext>
            </a:extLst>
          </p:cNvPr>
          <p:cNvCxnSpPr/>
          <p:nvPr userDrawn="1"/>
        </p:nvCxnSpPr>
        <p:spPr>
          <a:xfrm>
            <a:off x="431253" y="1938667"/>
            <a:ext cx="11328400" cy="0"/>
          </a:xfrm>
          <a:prstGeom prst="line">
            <a:avLst/>
          </a:prstGeom>
          <a:ln w="3175">
            <a:gradFill flip="none" rotWithShape="1">
              <a:gsLst>
                <a:gs pos="0">
                  <a:schemeClr val="accent1">
                    <a:lumMod val="5000"/>
                    <a:lumOff val="95000"/>
                  </a:schemeClr>
                </a:gs>
                <a:gs pos="50000">
                  <a:schemeClr val="bg1">
                    <a:lumMod val="50000"/>
                  </a:schemeClr>
                </a:gs>
                <a:gs pos="100000">
                  <a:schemeClr val="bg1"/>
                </a:gs>
              </a:gsLst>
              <a:lin ang="10800000" scaled="1"/>
              <a:tileRect/>
            </a:gradFill>
            <a:prstDash val="dash"/>
          </a:ln>
        </p:spPr>
        <p:style>
          <a:lnRef idx="1">
            <a:schemeClr val="accent1"/>
          </a:lnRef>
          <a:fillRef idx="0">
            <a:schemeClr val="accent1"/>
          </a:fillRef>
          <a:effectRef idx="0">
            <a:schemeClr val="accent1"/>
          </a:effectRef>
          <a:fontRef idx="minor">
            <a:schemeClr val="tx1"/>
          </a:fontRef>
        </p:style>
      </p:cxnSp>
      <p:sp>
        <p:nvSpPr>
          <p:cNvPr id="22" name="Symbol zastępczy tekstu 58">
            <a:extLst>
              <a:ext uri="{FF2B5EF4-FFF2-40B4-BE49-F238E27FC236}">
                <a16:creationId xmlns:a16="http://schemas.microsoft.com/office/drawing/2014/main" id="{DD2C146E-A222-459A-B7EB-D37D5578A9CA}"/>
              </a:ext>
            </a:extLst>
          </p:cNvPr>
          <p:cNvSpPr>
            <a:spLocks noGrp="1"/>
          </p:cNvSpPr>
          <p:nvPr>
            <p:ph type="body" sz="quarter" idx="12" hasCustomPrompt="1"/>
          </p:nvPr>
        </p:nvSpPr>
        <p:spPr>
          <a:xfrm>
            <a:off x="1871045" y="2163379"/>
            <a:ext cx="9701051" cy="701631"/>
          </a:xfrm>
          <a:prstGeom prst="rect">
            <a:avLst/>
          </a:prstGeom>
        </p:spPr>
        <p:txBody>
          <a:bodyPr/>
          <a:lstStyle>
            <a:lvl1pPr marL="0" indent="0" algn="just">
              <a:lnSpc>
                <a:spcPct val="114000"/>
              </a:lnSpc>
              <a:spcBef>
                <a:spcPts val="0"/>
              </a:spcBef>
              <a:spcAft>
                <a:spcPts val="0"/>
              </a:spcAft>
              <a:buFont typeface="Courier New" panose="02070309020205020404" pitchFamily="49" charset="0"/>
              <a:buNone/>
              <a:defRPr lang="pl-PL" sz="1400" b="1" i="0" baseline="0" smtClean="0">
                <a:solidFill>
                  <a:srgbClr val="595959"/>
                </a:solidFill>
                <a:effectLst/>
                <a:latin typeface="+mj-lt"/>
              </a:defRPr>
            </a:lvl1pPr>
            <a:lvl2pPr marL="457200" indent="0">
              <a:buFont typeface="Wingdings" panose="05000000000000000000" pitchFamily="2" charset="2"/>
              <a:buNone/>
              <a:defRPr lang="pl-PL" sz="1200" b="0" i="1" kern="1200" dirty="0" smtClean="0">
                <a:solidFill>
                  <a:schemeClr val="tx1"/>
                </a:solidFill>
                <a:latin typeface="+mn-lt"/>
                <a:ea typeface="+mn-ea"/>
                <a:cs typeface="+mn-cs"/>
              </a:defRPr>
            </a:lvl2pPr>
            <a:lvl3pPr marL="1143000" indent="-228600" defTabSz="914400" rtl="0" eaLnBrk="1" latinLnBrk="0" hangingPunct="1">
              <a:defRPr lang="pl-PL" sz="1000" kern="1200" dirty="0" smtClean="0">
                <a:solidFill>
                  <a:schemeClr val="tx1"/>
                </a:solidFill>
                <a:latin typeface="+mn-lt"/>
                <a:ea typeface="+mn-ea"/>
                <a:cs typeface="+mn-cs"/>
              </a:defRPr>
            </a:lvl3pPr>
            <a:lvl4pPr>
              <a:defRPr sz="1000"/>
            </a:lvl4pPr>
            <a:lvl5pPr>
              <a:defRPr sz="1000"/>
            </a:lvl5pPr>
          </a:lstStyle>
          <a:p>
            <a:pPr lvl="0"/>
            <a:r>
              <a:rPr lang="pl-PL"/>
              <a:t>Tytuł wystąpienia </a:t>
            </a:r>
          </a:p>
          <a:p>
            <a:pPr lvl="1"/>
            <a:r>
              <a:rPr lang="pl-PL"/>
              <a:t>Osoba prezentująca</a:t>
            </a:r>
          </a:p>
          <a:p>
            <a:pPr lvl="0"/>
            <a:endParaRPr lang="pl-PL"/>
          </a:p>
          <a:p>
            <a:pPr lvl="0"/>
            <a:endParaRPr lang="pl-PL"/>
          </a:p>
        </p:txBody>
      </p:sp>
      <p:sp>
        <p:nvSpPr>
          <p:cNvPr id="37" name="Symbol zastępczy tekstu 58">
            <a:extLst>
              <a:ext uri="{FF2B5EF4-FFF2-40B4-BE49-F238E27FC236}">
                <a16:creationId xmlns:a16="http://schemas.microsoft.com/office/drawing/2014/main" id="{B70312D4-5E85-4939-B4F3-1E3002D8CD4E}"/>
              </a:ext>
            </a:extLst>
          </p:cNvPr>
          <p:cNvSpPr>
            <a:spLocks noGrp="1"/>
          </p:cNvSpPr>
          <p:nvPr>
            <p:ph type="body" sz="quarter" idx="13" hasCustomPrompt="1"/>
          </p:nvPr>
        </p:nvSpPr>
        <p:spPr>
          <a:xfrm>
            <a:off x="1871045" y="3009633"/>
            <a:ext cx="9701051" cy="701631"/>
          </a:xfrm>
          <a:prstGeom prst="rect">
            <a:avLst/>
          </a:prstGeom>
        </p:spPr>
        <p:txBody>
          <a:bodyPr/>
          <a:lstStyle>
            <a:lvl1pPr marL="0" indent="0" algn="just">
              <a:lnSpc>
                <a:spcPct val="114000"/>
              </a:lnSpc>
              <a:spcBef>
                <a:spcPts val="0"/>
              </a:spcBef>
              <a:spcAft>
                <a:spcPts val="0"/>
              </a:spcAft>
              <a:buFont typeface="Courier New" panose="02070309020205020404" pitchFamily="49" charset="0"/>
              <a:buNone/>
              <a:defRPr lang="pl-PL" sz="1400" b="1" i="0" baseline="0" smtClean="0">
                <a:solidFill>
                  <a:srgbClr val="595959"/>
                </a:solidFill>
                <a:effectLst/>
                <a:latin typeface="+mj-lt"/>
              </a:defRPr>
            </a:lvl1pPr>
            <a:lvl2pPr marL="457200" indent="0">
              <a:buFont typeface="Wingdings" panose="05000000000000000000" pitchFamily="2" charset="2"/>
              <a:buNone/>
              <a:defRPr lang="pl-PL" sz="1200" b="0" i="1" kern="1200" dirty="0" smtClean="0">
                <a:solidFill>
                  <a:schemeClr val="tx1"/>
                </a:solidFill>
                <a:latin typeface="+mn-lt"/>
                <a:ea typeface="+mn-ea"/>
                <a:cs typeface="+mn-cs"/>
              </a:defRPr>
            </a:lvl2pPr>
            <a:lvl3pPr marL="1143000" indent="-228600" defTabSz="914400" rtl="0" eaLnBrk="1" latinLnBrk="0" hangingPunct="1">
              <a:defRPr lang="pl-PL" sz="1000" kern="1200" dirty="0" smtClean="0">
                <a:solidFill>
                  <a:schemeClr val="tx1"/>
                </a:solidFill>
                <a:latin typeface="+mn-lt"/>
                <a:ea typeface="+mn-ea"/>
                <a:cs typeface="+mn-cs"/>
              </a:defRPr>
            </a:lvl3pPr>
            <a:lvl4pPr>
              <a:defRPr sz="1000"/>
            </a:lvl4pPr>
            <a:lvl5pPr>
              <a:defRPr sz="1000"/>
            </a:lvl5pPr>
          </a:lstStyle>
          <a:p>
            <a:pPr lvl="0"/>
            <a:r>
              <a:rPr lang="pl-PL"/>
              <a:t>Tytuł wystąpienia </a:t>
            </a:r>
          </a:p>
          <a:p>
            <a:pPr lvl="1"/>
            <a:r>
              <a:rPr lang="pl-PL"/>
              <a:t>Osoba prezentująca</a:t>
            </a:r>
          </a:p>
          <a:p>
            <a:pPr lvl="0"/>
            <a:endParaRPr lang="pl-PL"/>
          </a:p>
          <a:p>
            <a:pPr lvl="0"/>
            <a:endParaRPr lang="pl-PL"/>
          </a:p>
        </p:txBody>
      </p:sp>
      <p:sp>
        <p:nvSpPr>
          <p:cNvPr id="40" name="Symbol zastępczy tekstu 58">
            <a:extLst>
              <a:ext uri="{FF2B5EF4-FFF2-40B4-BE49-F238E27FC236}">
                <a16:creationId xmlns:a16="http://schemas.microsoft.com/office/drawing/2014/main" id="{0CC15328-1A57-49BC-9E3F-08AFAA362AD5}"/>
              </a:ext>
            </a:extLst>
          </p:cNvPr>
          <p:cNvSpPr>
            <a:spLocks noGrp="1"/>
          </p:cNvSpPr>
          <p:nvPr>
            <p:ph type="body" sz="quarter" idx="14" hasCustomPrompt="1"/>
          </p:nvPr>
        </p:nvSpPr>
        <p:spPr>
          <a:xfrm>
            <a:off x="1871045" y="3855886"/>
            <a:ext cx="9701051" cy="701631"/>
          </a:xfrm>
          <a:prstGeom prst="rect">
            <a:avLst/>
          </a:prstGeom>
        </p:spPr>
        <p:txBody>
          <a:bodyPr/>
          <a:lstStyle>
            <a:lvl1pPr marL="0" indent="0" algn="just">
              <a:lnSpc>
                <a:spcPct val="114000"/>
              </a:lnSpc>
              <a:spcBef>
                <a:spcPts val="0"/>
              </a:spcBef>
              <a:spcAft>
                <a:spcPts val="0"/>
              </a:spcAft>
              <a:buFont typeface="Courier New" panose="02070309020205020404" pitchFamily="49" charset="0"/>
              <a:buNone/>
              <a:defRPr lang="pl-PL" sz="1400" b="1" i="0" baseline="0" smtClean="0">
                <a:solidFill>
                  <a:srgbClr val="595959"/>
                </a:solidFill>
                <a:effectLst/>
                <a:latin typeface="+mj-lt"/>
              </a:defRPr>
            </a:lvl1pPr>
            <a:lvl2pPr marL="457200" indent="0">
              <a:buFont typeface="Wingdings" panose="05000000000000000000" pitchFamily="2" charset="2"/>
              <a:buNone/>
              <a:defRPr lang="pl-PL" sz="1200" b="0" i="1" kern="1200" dirty="0" smtClean="0">
                <a:solidFill>
                  <a:schemeClr val="tx1"/>
                </a:solidFill>
                <a:latin typeface="+mn-lt"/>
                <a:ea typeface="+mn-ea"/>
                <a:cs typeface="+mn-cs"/>
              </a:defRPr>
            </a:lvl2pPr>
            <a:lvl3pPr marL="1143000" indent="-228600" defTabSz="914400" rtl="0" eaLnBrk="1" latinLnBrk="0" hangingPunct="1">
              <a:defRPr lang="pl-PL" sz="1000" kern="1200" dirty="0" smtClean="0">
                <a:solidFill>
                  <a:schemeClr val="tx1"/>
                </a:solidFill>
                <a:latin typeface="+mn-lt"/>
                <a:ea typeface="+mn-ea"/>
                <a:cs typeface="+mn-cs"/>
              </a:defRPr>
            </a:lvl3pPr>
            <a:lvl4pPr>
              <a:defRPr sz="1000"/>
            </a:lvl4pPr>
            <a:lvl5pPr>
              <a:defRPr sz="1000"/>
            </a:lvl5pPr>
          </a:lstStyle>
          <a:p>
            <a:pPr lvl="0"/>
            <a:r>
              <a:rPr lang="pl-PL"/>
              <a:t>Tytuł wystąpienia </a:t>
            </a:r>
          </a:p>
          <a:p>
            <a:pPr lvl="1"/>
            <a:r>
              <a:rPr lang="pl-PL"/>
              <a:t>Osoba prezentująca</a:t>
            </a:r>
          </a:p>
          <a:p>
            <a:pPr lvl="0"/>
            <a:endParaRPr lang="pl-PL"/>
          </a:p>
          <a:p>
            <a:pPr lvl="0"/>
            <a:endParaRPr lang="pl-PL"/>
          </a:p>
        </p:txBody>
      </p:sp>
      <p:sp>
        <p:nvSpPr>
          <p:cNvPr id="43" name="Symbol zastępczy tekstu 58">
            <a:extLst>
              <a:ext uri="{FF2B5EF4-FFF2-40B4-BE49-F238E27FC236}">
                <a16:creationId xmlns:a16="http://schemas.microsoft.com/office/drawing/2014/main" id="{EF11F8B1-490E-4CBD-A88D-0584FDCD28C4}"/>
              </a:ext>
            </a:extLst>
          </p:cNvPr>
          <p:cNvSpPr>
            <a:spLocks noGrp="1"/>
          </p:cNvSpPr>
          <p:nvPr>
            <p:ph type="body" sz="quarter" idx="15" hasCustomPrompt="1"/>
          </p:nvPr>
        </p:nvSpPr>
        <p:spPr>
          <a:xfrm>
            <a:off x="1871045" y="4702138"/>
            <a:ext cx="9701051" cy="701631"/>
          </a:xfrm>
          <a:prstGeom prst="rect">
            <a:avLst/>
          </a:prstGeom>
        </p:spPr>
        <p:txBody>
          <a:bodyPr/>
          <a:lstStyle>
            <a:lvl1pPr marL="0" indent="0" algn="just">
              <a:lnSpc>
                <a:spcPct val="114000"/>
              </a:lnSpc>
              <a:spcBef>
                <a:spcPts val="0"/>
              </a:spcBef>
              <a:spcAft>
                <a:spcPts val="0"/>
              </a:spcAft>
              <a:buFont typeface="Courier New" panose="02070309020205020404" pitchFamily="49" charset="0"/>
              <a:buNone/>
              <a:defRPr lang="pl-PL" sz="1400" b="1" i="0" baseline="0" smtClean="0">
                <a:solidFill>
                  <a:srgbClr val="595959"/>
                </a:solidFill>
                <a:effectLst/>
                <a:latin typeface="+mj-lt"/>
              </a:defRPr>
            </a:lvl1pPr>
            <a:lvl2pPr marL="457200" indent="0">
              <a:buFont typeface="Wingdings" panose="05000000000000000000" pitchFamily="2" charset="2"/>
              <a:buNone/>
              <a:defRPr lang="pl-PL" sz="1200" b="0" i="1" kern="1200" dirty="0" smtClean="0">
                <a:solidFill>
                  <a:schemeClr val="tx1"/>
                </a:solidFill>
                <a:latin typeface="+mn-lt"/>
                <a:ea typeface="+mn-ea"/>
                <a:cs typeface="+mn-cs"/>
              </a:defRPr>
            </a:lvl2pPr>
            <a:lvl3pPr marL="1143000" indent="-228600" defTabSz="914400" rtl="0" eaLnBrk="1" latinLnBrk="0" hangingPunct="1">
              <a:defRPr lang="pl-PL" sz="1000" kern="1200" dirty="0" smtClean="0">
                <a:solidFill>
                  <a:schemeClr val="tx1"/>
                </a:solidFill>
                <a:latin typeface="+mn-lt"/>
                <a:ea typeface="+mn-ea"/>
                <a:cs typeface="+mn-cs"/>
              </a:defRPr>
            </a:lvl3pPr>
            <a:lvl4pPr>
              <a:defRPr sz="1000"/>
            </a:lvl4pPr>
            <a:lvl5pPr>
              <a:defRPr sz="1000"/>
            </a:lvl5pPr>
          </a:lstStyle>
          <a:p>
            <a:pPr lvl="0"/>
            <a:r>
              <a:rPr lang="pl-PL"/>
              <a:t>Tytuł wystąpienia </a:t>
            </a:r>
          </a:p>
          <a:p>
            <a:pPr lvl="1"/>
            <a:r>
              <a:rPr lang="pl-PL"/>
              <a:t>Osoba prezentująca</a:t>
            </a:r>
          </a:p>
          <a:p>
            <a:pPr lvl="0"/>
            <a:endParaRPr lang="pl-PL"/>
          </a:p>
          <a:p>
            <a:pPr lvl="0"/>
            <a:endParaRPr lang="pl-PL"/>
          </a:p>
        </p:txBody>
      </p:sp>
      <p:sp>
        <p:nvSpPr>
          <p:cNvPr id="46" name="Symbol zastępczy tekstu 58">
            <a:extLst>
              <a:ext uri="{FF2B5EF4-FFF2-40B4-BE49-F238E27FC236}">
                <a16:creationId xmlns:a16="http://schemas.microsoft.com/office/drawing/2014/main" id="{448AC618-DF6F-40F2-9C5C-37B4D7C4B955}"/>
              </a:ext>
            </a:extLst>
          </p:cNvPr>
          <p:cNvSpPr>
            <a:spLocks noGrp="1"/>
          </p:cNvSpPr>
          <p:nvPr>
            <p:ph type="body" sz="quarter" idx="16" hasCustomPrompt="1"/>
          </p:nvPr>
        </p:nvSpPr>
        <p:spPr>
          <a:xfrm>
            <a:off x="1871045" y="5540875"/>
            <a:ext cx="9701051" cy="701631"/>
          </a:xfrm>
          <a:prstGeom prst="rect">
            <a:avLst/>
          </a:prstGeom>
        </p:spPr>
        <p:txBody>
          <a:bodyPr/>
          <a:lstStyle>
            <a:lvl1pPr marL="0" indent="0" algn="just">
              <a:lnSpc>
                <a:spcPct val="114000"/>
              </a:lnSpc>
              <a:spcBef>
                <a:spcPts val="0"/>
              </a:spcBef>
              <a:spcAft>
                <a:spcPts val="0"/>
              </a:spcAft>
              <a:buFont typeface="Courier New" panose="02070309020205020404" pitchFamily="49" charset="0"/>
              <a:buNone/>
              <a:defRPr lang="pl-PL" sz="1400" b="1" i="0" baseline="0" smtClean="0">
                <a:solidFill>
                  <a:srgbClr val="595959"/>
                </a:solidFill>
                <a:effectLst/>
                <a:latin typeface="+mj-lt"/>
              </a:defRPr>
            </a:lvl1pPr>
            <a:lvl2pPr marL="457200" indent="0">
              <a:buFont typeface="Wingdings" panose="05000000000000000000" pitchFamily="2" charset="2"/>
              <a:buNone/>
              <a:defRPr lang="pl-PL" sz="1200" b="0" i="1" kern="1200" dirty="0" smtClean="0">
                <a:solidFill>
                  <a:schemeClr val="tx1"/>
                </a:solidFill>
                <a:latin typeface="+mn-lt"/>
                <a:ea typeface="+mn-ea"/>
                <a:cs typeface="+mn-cs"/>
              </a:defRPr>
            </a:lvl2pPr>
            <a:lvl3pPr marL="1143000" indent="-228600" defTabSz="914400" rtl="0" eaLnBrk="1" latinLnBrk="0" hangingPunct="1">
              <a:defRPr lang="pl-PL" sz="1000" kern="1200" dirty="0" smtClean="0">
                <a:solidFill>
                  <a:schemeClr val="tx1"/>
                </a:solidFill>
                <a:latin typeface="+mn-lt"/>
                <a:ea typeface="+mn-ea"/>
                <a:cs typeface="+mn-cs"/>
              </a:defRPr>
            </a:lvl3pPr>
            <a:lvl4pPr>
              <a:defRPr sz="1000"/>
            </a:lvl4pPr>
            <a:lvl5pPr>
              <a:defRPr sz="1000"/>
            </a:lvl5pPr>
          </a:lstStyle>
          <a:p>
            <a:pPr lvl="0"/>
            <a:r>
              <a:rPr lang="pl-PL"/>
              <a:t>Tytuł wystąpienia </a:t>
            </a:r>
          </a:p>
          <a:p>
            <a:pPr lvl="1"/>
            <a:r>
              <a:rPr lang="pl-PL"/>
              <a:t>Osoba prezentująca</a:t>
            </a:r>
          </a:p>
          <a:p>
            <a:pPr lvl="0"/>
            <a:endParaRPr lang="pl-PL"/>
          </a:p>
          <a:p>
            <a:pPr lvl="0"/>
            <a:endParaRPr lang="pl-PL"/>
          </a:p>
        </p:txBody>
      </p:sp>
      <p:sp>
        <p:nvSpPr>
          <p:cNvPr id="49" name="Symbol zastępczy tekstu 58">
            <a:extLst>
              <a:ext uri="{FF2B5EF4-FFF2-40B4-BE49-F238E27FC236}">
                <a16:creationId xmlns:a16="http://schemas.microsoft.com/office/drawing/2014/main" id="{9B084338-2ED6-46AA-8986-5400F1A7A449}"/>
              </a:ext>
            </a:extLst>
          </p:cNvPr>
          <p:cNvSpPr>
            <a:spLocks noGrp="1"/>
          </p:cNvSpPr>
          <p:nvPr>
            <p:ph type="body" sz="quarter" idx="17" hasCustomPrompt="1"/>
          </p:nvPr>
        </p:nvSpPr>
        <p:spPr>
          <a:xfrm>
            <a:off x="431253" y="1317125"/>
            <a:ext cx="1324454" cy="311149"/>
          </a:xfrm>
          <a:prstGeom prst="rect">
            <a:avLst/>
          </a:prstGeom>
        </p:spPr>
        <p:txBody>
          <a:bodyPr/>
          <a:lstStyle>
            <a:lvl1pPr marL="0" indent="0" algn="just">
              <a:lnSpc>
                <a:spcPct val="114000"/>
              </a:lnSpc>
              <a:spcBef>
                <a:spcPts val="0"/>
              </a:spcBef>
              <a:spcAft>
                <a:spcPts val="0"/>
              </a:spcAft>
              <a:buFont typeface="Courier New" panose="02070309020205020404" pitchFamily="49" charset="0"/>
              <a:buNone/>
              <a:defRPr lang="pl-PL" sz="1400" b="0" i="0" baseline="0" smtClean="0">
                <a:solidFill>
                  <a:srgbClr val="595959"/>
                </a:solidFill>
                <a:effectLst/>
                <a:latin typeface="+mj-lt"/>
              </a:defRPr>
            </a:lvl1pPr>
            <a:lvl2pPr marL="457200" indent="0">
              <a:buFont typeface="Wingdings" panose="05000000000000000000" pitchFamily="2" charset="2"/>
              <a:buNone/>
              <a:defRPr lang="pl-PL" sz="1200" b="0" i="1" kern="1200" dirty="0" smtClean="0">
                <a:solidFill>
                  <a:schemeClr val="tx1"/>
                </a:solidFill>
                <a:latin typeface="+mn-lt"/>
                <a:ea typeface="+mn-ea"/>
                <a:cs typeface="+mn-cs"/>
              </a:defRPr>
            </a:lvl2pPr>
            <a:lvl3pPr marL="1143000" indent="-228600" defTabSz="914400" rtl="0" eaLnBrk="1" latinLnBrk="0" hangingPunct="1">
              <a:defRPr lang="pl-PL" sz="1000" kern="1200" dirty="0" smtClean="0">
                <a:solidFill>
                  <a:schemeClr val="tx1"/>
                </a:solidFill>
                <a:latin typeface="+mn-lt"/>
                <a:ea typeface="+mn-ea"/>
                <a:cs typeface="+mn-cs"/>
              </a:defRPr>
            </a:lvl3pPr>
            <a:lvl4pPr>
              <a:defRPr sz="1000"/>
            </a:lvl4pPr>
            <a:lvl5pPr>
              <a:defRPr sz="1000"/>
            </a:lvl5pPr>
          </a:lstStyle>
          <a:p>
            <a:pPr lvl="0"/>
            <a:r>
              <a:rPr lang="pl-PL"/>
              <a:t>00:00 – 00:00</a:t>
            </a:r>
          </a:p>
          <a:p>
            <a:pPr lvl="0"/>
            <a:endParaRPr lang="pl-PL"/>
          </a:p>
          <a:p>
            <a:pPr lvl="0"/>
            <a:endParaRPr lang="pl-PL"/>
          </a:p>
        </p:txBody>
      </p:sp>
      <p:sp>
        <p:nvSpPr>
          <p:cNvPr id="50" name="Symbol zastępczy tekstu 58">
            <a:extLst>
              <a:ext uri="{FF2B5EF4-FFF2-40B4-BE49-F238E27FC236}">
                <a16:creationId xmlns:a16="http://schemas.microsoft.com/office/drawing/2014/main" id="{04532896-3B57-4A8F-9A0C-64151E60762A}"/>
              </a:ext>
            </a:extLst>
          </p:cNvPr>
          <p:cNvSpPr>
            <a:spLocks noGrp="1"/>
          </p:cNvSpPr>
          <p:nvPr>
            <p:ph type="body" sz="quarter" idx="18" hasCustomPrompt="1"/>
          </p:nvPr>
        </p:nvSpPr>
        <p:spPr>
          <a:xfrm>
            <a:off x="431253" y="2169770"/>
            <a:ext cx="1324454" cy="311149"/>
          </a:xfrm>
          <a:prstGeom prst="rect">
            <a:avLst/>
          </a:prstGeom>
        </p:spPr>
        <p:txBody>
          <a:bodyPr/>
          <a:lstStyle>
            <a:lvl1pPr marL="0" indent="0" algn="just">
              <a:lnSpc>
                <a:spcPct val="114000"/>
              </a:lnSpc>
              <a:spcBef>
                <a:spcPts val="0"/>
              </a:spcBef>
              <a:spcAft>
                <a:spcPts val="0"/>
              </a:spcAft>
              <a:buFont typeface="Courier New" panose="02070309020205020404" pitchFamily="49" charset="0"/>
              <a:buNone/>
              <a:defRPr lang="pl-PL" sz="1400" b="0" i="0" baseline="0" smtClean="0">
                <a:solidFill>
                  <a:srgbClr val="595959"/>
                </a:solidFill>
                <a:effectLst/>
                <a:latin typeface="+mj-lt"/>
              </a:defRPr>
            </a:lvl1pPr>
            <a:lvl2pPr marL="457200" indent="0">
              <a:buFont typeface="Wingdings" panose="05000000000000000000" pitchFamily="2" charset="2"/>
              <a:buNone/>
              <a:defRPr lang="pl-PL" sz="1200" b="0" i="1" kern="1200" dirty="0" smtClean="0">
                <a:solidFill>
                  <a:schemeClr val="tx1"/>
                </a:solidFill>
                <a:latin typeface="+mn-lt"/>
                <a:ea typeface="+mn-ea"/>
                <a:cs typeface="+mn-cs"/>
              </a:defRPr>
            </a:lvl2pPr>
            <a:lvl3pPr marL="1143000" indent="-228600" defTabSz="914400" rtl="0" eaLnBrk="1" latinLnBrk="0" hangingPunct="1">
              <a:defRPr lang="pl-PL" sz="1000" kern="1200" dirty="0" smtClean="0">
                <a:solidFill>
                  <a:schemeClr val="tx1"/>
                </a:solidFill>
                <a:latin typeface="+mn-lt"/>
                <a:ea typeface="+mn-ea"/>
                <a:cs typeface="+mn-cs"/>
              </a:defRPr>
            </a:lvl3pPr>
            <a:lvl4pPr>
              <a:defRPr sz="1000"/>
            </a:lvl4pPr>
            <a:lvl5pPr>
              <a:defRPr sz="1000"/>
            </a:lvl5pPr>
          </a:lstStyle>
          <a:p>
            <a:pPr lvl="0"/>
            <a:r>
              <a:rPr lang="pl-PL"/>
              <a:t>00:00 – 00:00</a:t>
            </a:r>
          </a:p>
          <a:p>
            <a:pPr lvl="0"/>
            <a:endParaRPr lang="pl-PL"/>
          </a:p>
          <a:p>
            <a:pPr lvl="0"/>
            <a:endParaRPr lang="pl-PL"/>
          </a:p>
        </p:txBody>
      </p:sp>
      <p:sp>
        <p:nvSpPr>
          <p:cNvPr id="51" name="Symbol zastępczy tekstu 58">
            <a:extLst>
              <a:ext uri="{FF2B5EF4-FFF2-40B4-BE49-F238E27FC236}">
                <a16:creationId xmlns:a16="http://schemas.microsoft.com/office/drawing/2014/main" id="{0F759BC7-8398-4D5B-A989-07DCFBDE6B6C}"/>
              </a:ext>
            </a:extLst>
          </p:cNvPr>
          <p:cNvSpPr>
            <a:spLocks noGrp="1"/>
          </p:cNvSpPr>
          <p:nvPr>
            <p:ph type="body" sz="quarter" idx="19" hasCustomPrompt="1"/>
          </p:nvPr>
        </p:nvSpPr>
        <p:spPr>
          <a:xfrm>
            <a:off x="431253" y="3016021"/>
            <a:ext cx="1324454" cy="311149"/>
          </a:xfrm>
          <a:prstGeom prst="rect">
            <a:avLst/>
          </a:prstGeom>
        </p:spPr>
        <p:txBody>
          <a:bodyPr/>
          <a:lstStyle>
            <a:lvl1pPr marL="0" indent="0" algn="just">
              <a:lnSpc>
                <a:spcPct val="114000"/>
              </a:lnSpc>
              <a:spcBef>
                <a:spcPts val="0"/>
              </a:spcBef>
              <a:spcAft>
                <a:spcPts val="0"/>
              </a:spcAft>
              <a:buFont typeface="Courier New" panose="02070309020205020404" pitchFamily="49" charset="0"/>
              <a:buNone/>
              <a:defRPr lang="pl-PL" sz="1400" b="0" i="0" baseline="0" smtClean="0">
                <a:solidFill>
                  <a:srgbClr val="595959"/>
                </a:solidFill>
                <a:effectLst/>
                <a:latin typeface="+mj-lt"/>
              </a:defRPr>
            </a:lvl1pPr>
            <a:lvl2pPr marL="457200" indent="0">
              <a:buFont typeface="Wingdings" panose="05000000000000000000" pitchFamily="2" charset="2"/>
              <a:buNone/>
              <a:defRPr lang="pl-PL" sz="1200" b="0" i="1" kern="1200" dirty="0" smtClean="0">
                <a:solidFill>
                  <a:schemeClr val="tx1"/>
                </a:solidFill>
                <a:latin typeface="+mn-lt"/>
                <a:ea typeface="+mn-ea"/>
                <a:cs typeface="+mn-cs"/>
              </a:defRPr>
            </a:lvl2pPr>
            <a:lvl3pPr marL="1143000" indent="-228600" defTabSz="914400" rtl="0" eaLnBrk="1" latinLnBrk="0" hangingPunct="1">
              <a:defRPr lang="pl-PL" sz="1000" kern="1200" dirty="0" smtClean="0">
                <a:solidFill>
                  <a:schemeClr val="tx1"/>
                </a:solidFill>
                <a:latin typeface="+mn-lt"/>
                <a:ea typeface="+mn-ea"/>
                <a:cs typeface="+mn-cs"/>
              </a:defRPr>
            </a:lvl3pPr>
            <a:lvl4pPr>
              <a:defRPr sz="1000"/>
            </a:lvl4pPr>
            <a:lvl5pPr>
              <a:defRPr sz="1000"/>
            </a:lvl5pPr>
          </a:lstStyle>
          <a:p>
            <a:pPr lvl="0"/>
            <a:r>
              <a:rPr lang="pl-PL"/>
              <a:t>00:00 – 00:00</a:t>
            </a:r>
          </a:p>
          <a:p>
            <a:pPr lvl="0"/>
            <a:endParaRPr lang="pl-PL"/>
          </a:p>
          <a:p>
            <a:pPr lvl="0"/>
            <a:endParaRPr lang="pl-PL"/>
          </a:p>
        </p:txBody>
      </p:sp>
      <p:sp>
        <p:nvSpPr>
          <p:cNvPr id="52" name="Symbol zastępczy tekstu 58">
            <a:extLst>
              <a:ext uri="{FF2B5EF4-FFF2-40B4-BE49-F238E27FC236}">
                <a16:creationId xmlns:a16="http://schemas.microsoft.com/office/drawing/2014/main" id="{586AAB59-3727-404D-A022-79A8F2B36A37}"/>
              </a:ext>
            </a:extLst>
          </p:cNvPr>
          <p:cNvSpPr>
            <a:spLocks noGrp="1"/>
          </p:cNvSpPr>
          <p:nvPr>
            <p:ph type="body" sz="quarter" idx="20" hasCustomPrompt="1"/>
          </p:nvPr>
        </p:nvSpPr>
        <p:spPr>
          <a:xfrm>
            <a:off x="431253" y="3855886"/>
            <a:ext cx="1324454" cy="311149"/>
          </a:xfrm>
          <a:prstGeom prst="rect">
            <a:avLst/>
          </a:prstGeom>
        </p:spPr>
        <p:txBody>
          <a:bodyPr/>
          <a:lstStyle>
            <a:lvl1pPr marL="0" indent="0" algn="just">
              <a:lnSpc>
                <a:spcPct val="114000"/>
              </a:lnSpc>
              <a:spcBef>
                <a:spcPts val="0"/>
              </a:spcBef>
              <a:spcAft>
                <a:spcPts val="0"/>
              </a:spcAft>
              <a:buFont typeface="Courier New" panose="02070309020205020404" pitchFamily="49" charset="0"/>
              <a:buNone/>
              <a:defRPr lang="pl-PL" sz="1400" b="0" i="0" baseline="0" smtClean="0">
                <a:solidFill>
                  <a:srgbClr val="595959"/>
                </a:solidFill>
                <a:effectLst/>
                <a:latin typeface="+mj-lt"/>
              </a:defRPr>
            </a:lvl1pPr>
            <a:lvl2pPr marL="457200" indent="0">
              <a:buFont typeface="Wingdings" panose="05000000000000000000" pitchFamily="2" charset="2"/>
              <a:buNone/>
              <a:defRPr lang="pl-PL" sz="1200" b="0" i="1" kern="1200" dirty="0" smtClean="0">
                <a:solidFill>
                  <a:schemeClr val="tx1"/>
                </a:solidFill>
                <a:latin typeface="+mn-lt"/>
                <a:ea typeface="+mn-ea"/>
                <a:cs typeface="+mn-cs"/>
              </a:defRPr>
            </a:lvl2pPr>
            <a:lvl3pPr marL="1143000" indent="-228600" defTabSz="914400" rtl="0" eaLnBrk="1" latinLnBrk="0" hangingPunct="1">
              <a:defRPr lang="pl-PL" sz="1000" kern="1200" dirty="0" smtClean="0">
                <a:solidFill>
                  <a:schemeClr val="tx1"/>
                </a:solidFill>
                <a:latin typeface="+mn-lt"/>
                <a:ea typeface="+mn-ea"/>
                <a:cs typeface="+mn-cs"/>
              </a:defRPr>
            </a:lvl3pPr>
            <a:lvl4pPr>
              <a:defRPr sz="1000"/>
            </a:lvl4pPr>
            <a:lvl5pPr>
              <a:defRPr sz="1000"/>
            </a:lvl5pPr>
          </a:lstStyle>
          <a:p>
            <a:pPr lvl="0"/>
            <a:r>
              <a:rPr lang="pl-PL"/>
              <a:t>00:00 – 00:00</a:t>
            </a:r>
          </a:p>
          <a:p>
            <a:pPr lvl="0"/>
            <a:endParaRPr lang="pl-PL"/>
          </a:p>
          <a:p>
            <a:pPr lvl="0"/>
            <a:endParaRPr lang="pl-PL"/>
          </a:p>
        </p:txBody>
      </p:sp>
      <p:sp>
        <p:nvSpPr>
          <p:cNvPr id="53" name="Symbol zastępczy tekstu 58">
            <a:extLst>
              <a:ext uri="{FF2B5EF4-FFF2-40B4-BE49-F238E27FC236}">
                <a16:creationId xmlns:a16="http://schemas.microsoft.com/office/drawing/2014/main" id="{D8E12EB7-EEC9-4D41-9658-B88948D8E2FA}"/>
              </a:ext>
            </a:extLst>
          </p:cNvPr>
          <p:cNvSpPr>
            <a:spLocks noGrp="1"/>
          </p:cNvSpPr>
          <p:nvPr>
            <p:ph type="body" sz="quarter" idx="21" hasCustomPrompt="1"/>
          </p:nvPr>
        </p:nvSpPr>
        <p:spPr>
          <a:xfrm>
            <a:off x="431253" y="4702137"/>
            <a:ext cx="1324454" cy="311149"/>
          </a:xfrm>
          <a:prstGeom prst="rect">
            <a:avLst/>
          </a:prstGeom>
        </p:spPr>
        <p:txBody>
          <a:bodyPr/>
          <a:lstStyle>
            <a:lvl1pPr marL="0" indent="0" algn="just">
              <a:lnSpc>
                <a:spcPct val="114000"/>
              </a:lnSpc>
              <a:spcBef>
                <a:spcPts val="0"/>
              </a:spcBef>
              <a:spcAft>
                <a:spcPts val="0"/>
              </a:spcAft>
              <a:buFont typeface="Courier New" panose="02070309020205020404" pitchFamily="49" charset="0"/>
              <a:buNone/>
              <a:defRPr lang="pl-PL" sz="1400" b="0" i="0" baseline="0" smtClean="0">
                <a:solidFill>
                  <a:srgbClr val="595959"/>
                </a:solidFill>
                <a:effectLst/>
                <a:latin typeface="+mj-lt"/>
              </a:defRPr>
            </a:lvl1pPr>
            <a:lvl2pPr marL="457200" indent="0">
              <a:buFont typeface="Wingdings" panose="05000000000000000000" pitchFamily="2" charset="2"/>
              <a:buNone/>
              <a:defRPr lang="pl-PL" sz="1200" b="0" i="1" kern="1200" dirty="0" smtClean="0">
                <a:solidFill>
                  <a:schemeClr val="tx1"/>
                </a:solidFill>
                <a:latin typeface="+mn-lt"/>
                <a:ea typeface="+mn-ea"/>
                <a:cs typeface="+mn-cs"/>
              </a:defRPr>
            </a:lvl2pPr>
            <a:lvl3pPr marL="1143000" indent="-228600" defTabSz="914400" rtl="0" eaLnBrk="1" latinLnBrk="0" hangingPunct="1">
              <a:defRPr lang="pl-PL" sz="1000" kern="1200" dirty="0" smtClean="0">
                <a:solidFill>
                  <a:schemeClr val="tx1"/>
                </a:solidFill>
                <a:latin typeface="+mn-lt"/>
                <a:ea typeface="+mn-ea"/>
                <a:cs typeface="+mn-cs"/>
              </a:defRPr>
            </a:lvl3pPr>
            <a:lvl4pPr>
              <a:defRPr sz="1000"/>
            </a:lvl4pPr>
            <a:lvl5pPr>
              <a:defRPr sz="1000"/>
            </a:lvl5pPr>
          </a:lstStyle>
          <a:p>
            <a:pPr lvl="0"/>
            <a:r>
              <a:rPr lang="pl-PL"/>
              <a:t>00:00 – 00:00</a:t>
            </a:r>
          </a:p>
          <a:p>
            <a:pPr lvl="0"/>
            <a:endParaRPr lang="pl-PL"/>
          </a:p>
          <a:p>
            <a:pPr lvl="0"/>
            <a:endParaRPr lang="pl-PL"/>
          </a:p>
        </p:txBody>
      </p:sp>
      <p:sp>
        <p:nvSpPr>
          <p:cNvPr id="54" name="Symbol zastępczy tekstu 58">
            <a:extLst>
              <a:ext uri="{FF2B5EF4-FFF2-40B4-BE49-F238E27FC236}">
                <a16:creationId xmlns:a16="http://schemas.microsoft.com/office/drawing/2014/main" id="{46DFE9DE-20CF-4117-AAB9-D20AC743A977}"/>
              </a:ext>
            </a:extLst>
          </p:cNvPr>
          <p:cNvSpPr>
            <a:spLocks noGrp="1"/>
          </p:cNvSpPr>
          <p:nvPr>
            <p:ph type="body" sz="quarter" idx="22" hasCustomPrompt="1"/>
          </p:nvPr>
        </p:nvSpPr>
        <p:spPr>
          <a:xfrm>
            <a:off x="431253" y="5540875"/>
            <a:ext cx="1324454" cy="311149"/>
          </a:xfrm>
          <a:prstGeom prst="rect">
            <a:avLst/>
          </a:prstGeom>
        </p:spPr>
        <p:txBody>
          <a:bodyPr/>
          <a:lstStyle>
            <a:lvl1pPr marL="0" indent="0" algn="just">
              <a:lnSpc>
                <a:spcPct val="114000"/>
              </a:lnSpc>
              <a:spcBef>
                <a:spcPts val="0"/>
              </a:spcBef>
              <a:spcAft>
                <a:spcPts val="0"/>
              </a:spcAft>
              <a:buFont typeface="Courier New" panose="02070309020205020404" pitchFamily="49" charset="0"/>
              <a:buNone/>
              <a:defRPr lang="pl-PL" sz="1400" b="0" i="0" baseline="0" smtClean="0">
                <a:solidFill>
                  <a:srgbClr val="595959"/>
                </a:solidFill>
                <a:effectLst/>
                <a:latin typeface="+mj-lt"/>
              </a:defRPr>
            </a:lvl1pPr>
            <a:lvl2pPr marL="457200" indent="0">
              <a:buFont typeface="Wingdings" panose="05000000000000000000" pitchFamily="2" charset="2"/>
              <a:buNone/>
              <a:defRPr lang="pl-PL" sz="1200" b="0" i="1" kern="1200" dirty="0" smtClean="0">
                <a:solidFill>
                  <a:schemeClr val="tx1"/>
                </a:solidFill>
                <a:latin typeface="+mn-lt"/>
                <a:ea typeface="+mn-ea"/>
                <a:cs typeface="+mn-cs"/>
              </a:defRPr>
            </a:lvl2pPr>
            <a:lvl3pPr marL="1143000" indent="-228600" defTabSz="914400" rtl="0" eaLnBrk="1" latinLnBrk="0" hangingPunct="1">
              <a:defRPr lang="pl-PL" sz="1000" kern="1200" dirty="0" smtClean="0">
                <a:solidFill>
                  <a:schemeClr val="tx1"/>
                </a:solidFill>
                <a:latin typeface="+mn-lt"/>
                <a:ea typeface="+mn-ea"/>
                <a:cs typeface="+mn-cs"/>
              </a:defRPr>
            </a:lvl3pPr>
            <a:lvl4pPr>
              <a:defRPr sz="1000"/>
            </a:lvl4pPr>
            <a:lvl5pPr>
              <a:defRPr sz="1000"/>
            </a:lvl5pPr>
          </a:lstStyle>
          <a:p>
            <a:pPr lvl="0"/>
            <a:r>
              <a:rPr lang="pl-PL"/>
              <a:t>00:00 – 00:00</a:t>
            </a:r>
          </a:p>
          <a:p>
            <a:pPr lvl="0"/>
            <a:endParaRPr lang="pl-PL"/>
          </a:p>
          <a:p>
            <a:pPr lvl="0"/>
            <a:endParaRPr lang="pl-PL"/>
          </a:p>
        </p:txBody>
      </p:sp>
    </p:spTree>
    <p:extLst>
      <p:ext uri="{BB962C8B-B14F-4D97-AF65-F5344CB8AC3E}">
        <p14:creationId xmlns:p14="http://schemas.microsoft.com/office/powerpoint/2010/main" val="10029592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 boxy_ikony">
    <p:spTree>
      <p:nvGrpSpPr>
        <p:cNvPr id="1" name=""/>
        <p:cNvGrpSpPr/>
        <p:nvPr/>
      </p:nvGrpSpPr>
      <p:grpSpPr>
        <a:xfrm>
          <a:off x="0" y="0"/>
          <a:ext cx="0" cy="0"/>
          <a:chOff x="0" y="0"/>
          <a:chExt cx="0" cy="0"/>
        </a:xfrm>
      </p:grpSpPr>
      <p:sp>
        <p:nvSpPr>
          <p:cNvPr id="48" name="Symbol zastępczy tekstu 47"/>
          <p:cNvSpPr>
            <a:spLocks noGrp="1"/>
          </p:cNvSpPr>
          <p:nvPr>
            <p:ph type="body" sz="quarter" idx="14" hasCustomPrompt="1"/>
          </p:nvPr>
        </p:nvSpPr>
        <p:spPr>
          <a:xfrm>
            <a:off x="559225" y="2286000"/>
            <a:ext cx="3487336" cy="3280092"/>
          </a:xfrm>
          <a:prstGeom prst="rect">
            <a:avLst/>
          </a:prstGeom>
        </p:spPr>
        <p:txBody>
          <a:bodyPr/>
          <a:lstStyle>
            <a:lvl1pPr marL="171450" indent="-171450">
              <a:buFont typeface="Courier New" panose="02070309020205020404" pitchFamily="49" charset="0"/>
              <a:buChar char="o"/>
              <a:defRPr sz="1000"/>
            </a:lvl1pPr>
            <a:lvl2pPr marL="628650" indent="-171450">
              <a:buFont typeface="Wingdings" panose="05000000000000000000" pitchFamily="2" charset="2"/>
              <a:buChar char="§"/>
              <a:defRPr lang="pl-PL" sz="1000" kern="1200" dirty="0" smtClean="0">
                <a:solidFill>
                  <a:schemeClr val="tx1"/>
                </a:solidFill>
                <a:latin typeface="+mn-lt"/>
                <a:ea typeface="+mn-ea"/>
                <a:cs typeface="+mn-cs"/>
              </a:defRPr>
            </a:lvl2pPr>
            <a:lvl3pPr marL="1085850" indent="-171450">
              <a:buFont typeface="Arial" panose="020B0604020202020204" pitchFamily="34" charset="0"/>
              <a:buChar char="•"/>
              <a:defRPr lang="pl-PL" sz="1000" kern="1200" dirty="0" smtClean="0">
                <a:solidFill>
                  <a:schemeClr val="tx1"/>
                </a:solidFill>
                <a:latin typeface="+mn-lt"/>
                <a:ea typeface="+mn-ea"/>
                <a:cs typeface="+mn-cs"/>
              </a:defRPr>
            </a:lvl3pPr>
            <a:lvl4pPr marL="1371600" indent="0">
              <a:buNone/>
              <a:defRPr sz="1000"/>
            </a:lvl4pPr>
            <a:lvl5pPr marL="1828800" indent="0">
              <a:buNone/>
              <a:defRPr sz="1000"/>
            </a:lvl5pPr>
          </a:lstStyle>
          <a:p>
            <a:pPr lvl="0"/>
            <a:r>
              <a:rPr lang="pl-PL"/>
              <a:t>Punkt kolejny</a:t>
            </a:r>
          </a:p>
          <a:p>
            <a:pPr marL="742950" lvl="1" indent="-285750" algn="l" defTabSz="914400" rtl="0" eaLnBrk="1" latinLnBrk="0" hangingPunct="1">
              <a:spcBef>
                <a:spcPct val="20000"/>
              </a:spcBef>
              <a:buFont typeface="Century Gothic" panose="020B0502020202020204" pitchFamily="34" charset="0"/>
              <a:buChar char="◦"/>
            </a:pPr>
            <a:r>
              <a:rPr lang="pl-PL"/>
              <a:t>Drugi poziom</a:t>
            </a:r>
          </a:p>
          <a:p>
            <a:pPr marL="1143000" lvl="2" indent="-228600" algn="l" defTabSz="914400" rtl="0" eaLnBrk="1" latinLnBrk="0" hangingPunct="1">
              <a:spcBef>
                <a:spcPct val="20000"/>
              </a:spcBef>
              <a:buClr>
                <a:schemeClr val="tx1">
                  <a:lumMod val="60000"/>
                  <a:lumOff val="40000"/>
                </a:schemeClr>
              </a:buClr>
              <a:buFont typeface="Century Gothic" panose="020B0502020202020204" pitchFamily="34" charset="0"/>
              <a:buChar char="◦"/>
            </a:pPr>
            <a:r>
              <a:rPr lang="pl-PL"/>
              <a:t>I jeszcze jeden</a:t>
            </a:r>
          </a:p>
        </p:txBody>
      </p:sp>
      <p:sp>
        <p:nvSpPr>
          <p:cNvPr id="53" name="Symbol zastępczy tekstu 47"/>
          <p:cNvSpPr>
            <a:spLocks noGrp="1"/>
          </p:cNvSpPr>
          <p:nvPr>
            <p:ph type="body" sz="quarter" idx="15" hasCustomPrompt="1"/>
          </p:nvPr>
        </p:nvSpPr>
        <p:spPr>
          <a:xfrm>
            <a:off x="4419975" y="2286000"/>
            <a:ext cx="3487336" cy="3280092"/>
          </a:xfrm>
          <a:prstGeom prst="rect">
            <a:avLst/>
          </a:prstGeom>
        </p:spPr>
        <p:txBody>
          <a:bodyPr/>
          <a:lstStyle>
            <a:lvl1pPr marL="171450" indent="-171450">
              <a:buFont typeface="Courier New" panose="02070309020205020404" pitchFamily="49" charset="0"/>
              <a:buChar char="o"/>
              <a:defRPr sz="1000"/>
            </a:lvl1pPr>
            <a:lvl2pPr marL="628650" indent="-171450">
              <a:buFont typeface="Wingdings" panose="05000000000000000000" pitchFamily="2" charset="2"/>
              <a:buChar char="§"/>
              <a:defRPr lang="pl-PL" sz="1000" kern="1200" dirty="0" smtClean="0">
                <a:solidFill>
                  <a:schemeClr val="tx1"/>
                </a:solidFill>
                <a:latin typeface="+mn-lt"/>
                <a:ea typeface="+mn-ea"/>
                <a:cs typeface="+mn-cs"/>
              </a:defRPr>
            </a:lvl2pPr>
            <a:lvl3pPr marL="1085850" indent="-171450">
              <a:buFont typeface="Arial" panose="020B0604020202020204" pitchFamily="34" charset="0"/>
              <a:buChar char="•"/>
              <a:defRPr lang="pl-PL" sz="1000" kern="1200" dirty="0" smtClean="0">
                <a:solidFill>
                  <a:schemeClr val="tx1"/>
                </a:solidFill>
                <a:latin typeface="+mn-lt"/>
                <a:ea typeface="+mn-ea"/>
                <a:cs typeface="+mn-cs"/>
              </a:defRPr>
            </a:lvl3pPr>
            <a:lvl4pPr marL="1371600" indent="0">
              <a:buNone/>
              <a:defRPr sz="1000"/>
            </a:lvl4pPr>
            <a:lvl5pPr marL="1828800" indent="0">
              <a:buNone/>
              <a:defRPr sz="1000"/>
            </a:lvl5pPr>
          </a:lstStyle>
          <a:p>
            <a:pPr lvl="0"/>
            <a:r>
              <a:rPr lang="pl-PL"/>
              <a:t>Punkt kolejny</a:t>
            </a:r>
          </a:p>
          <a:p>
            <a:pPr marL="742950" lvl="1" indent="-285750" algn="l" defTabSz="914400" rtl="0" eaLnBrk="1" latinLnBrk="0" hangingPunct="1">
              <a:spcBef>
                <a:spcPct val="20000"/>
              </a:spcBef>
              <a:buFont typeface="Century Gothic" panose="020B0502020202020204" pitchFamily="34" charset="0"/>
              <a:buChar char="◦"/>
            </a:pPr>
            <a:r>
              <a:rPr lang="pl-PL"/>
              <a:t>Drugi poziom</a:t>
            </a:r>
          </a:p>
          <a:p>
            <a:pPr marL="1143000" lvl="2" indent="-228600" algn="l" defTabSz="914400" rtl="0" eaLnBrk="1" latinLnBrk="0" hangingPunct="1">
              <a:spcBef>
                <a:spcPct val="20000"/>
              </a:spcBef>
              <a:buClr>
                <a:schemeClr val="tx1">
                  <a:lumMod val="60000"/>
                  <a:lumOff val="40000"/>
                </a:schemeClr>
              </a:buClr>
              <a:buFont typeface="Century Gothic" panose="020B0502020202020204" pitchFamily="34" charset="0"/>
              <a:buChar char="◦"/>
            </a:pPr>
            <a:r>
              <a:rPr lang="pl-PL"/>
              <a:t>I jeszcze jeden</a:t>
            </a:r>
          </a:p>
        </p:txBody>
      </p:sp>
      <p:sp>
        <p:nvSpPr>
          <p:cNvPr id="54" name="Symbol zastępczy tekstu 47"/>
          <p:cNvSpPr>
            <a:spLocks noGrp="1"/>
          </p:cNvSpPr>
          <p:nvPr>
            <p:ph type="body" sz="quarter" idx="16" hasCustomPrompt="1"/>
          </p:nvPr>
        </p:nvSpPr>
        <p:spPr>
          <a:xfrm>
            <a:off x="8247465" y="2286000"/>
            <a:ext cx="3487336" cy="3280092"/>
          </a:xfrm>
          <a:prstGeom prst="rect">
            <a:avLst/>
          </a:prstGeom>
        </p:spPr>
        <p:txBody>
          <a:bodyPr/>
          <a:lstStyle>
            <a:lvl1pPr marL="171450" indent="-171450">
              <a:buFont typeface="Courier New" panose="02070309020205020404" pitchFamily="49" charset="0"/>
              <a:buChar char="o"/>
              <a:defRPr sz="1000"/>
            </a:lvl1pPr>
            <a:lvl2pPr marL="628650" indent="-171450">
              <a:buFont typeface="Wingdings" panose="05000000000000000000" pitchFamily="2" charset="2"/>
              <a:buChar char="§"/>
              <a:defRPr lang="pl-PL" sz="1000" kern="1200" dirty="0" smtClean="0">
                <a:solidFill>
                  <a:schemeClr val="tx1"/>
                </a:solidFill>
                <a:latin typeface="+mn-lt"/>
                <a:ea typeface="+mn-ea"/>
                <a:cs typeface="+mn-cs"/>
              </a:defRPr>
            </a:lvl2pPr>
            <a:lvl3pPr marL="1085850" indent="-171450">
              <a:buFont typeface="Arial" panose="020B0604020202020204" pitchFamily="34" charset="0"/>
              <a:buChar char="•"/>
              <a:defRPr lang="pl-PL" sz="1000" kern="1200" dirty="0" smtClean="0">
                <a:solidFill>
                  <a:schemeClr val="tx1"/>
                </a:solidFill>
                <a:latin typeface="+mn-lt"/>
                <a:ea typeface="+mn-ea"/>
                <a:cs typeface="+mn-cs"/>
              </a:defRPr>
            </a:lvl3pPr>
            <a:lvl4pPr marL="1371600" indent="0">
              <a:buNone/>
              <a:defRPr sz="1000"/>
            </a:lvl4pPr>
            <a:lvl5pPr marL="1828800" indent="0">
              <a:buNone/>
              <a:defRPr sz="1000"/>
            </a:lvl5pPr>
          </a:lstStyle>
          <a:p>
            <a:pPr lvl="0"/>
            <a:r>
              <a:rPr lang="pl-PL"/>
              <a:t>Punkt kolejny</a:t>
            </a:r>
          </a:p>
          <a:p>
            <a:pPr marL="742950" lvl="1" indent="-285750" algn="l" defTabSz="914400" rtl="0" eaLnBrk="1" latinLnBrk="0" hangingPunct="1">
              <a:spcBef>
                <a:spcPct val="20000"/>
              </a:spcBef>
              <a:buFont typeface="Century Gothic" panose="020B0502020202020204" pitchFamily="34" charset="0"/>
              <a:buChar char="◦"/>
            </a:pPr>
            <a:r>
              <a:rPr lang="pl-PL"/>
              <a:t>Drugi poziom</a:t>
            </a:r>
          </a:p>
          <a:p>
            <a:pPr marL="1143000" lvl="2" indent="-228600" algn="l" defTabSz="914400" rtl="0" eaLnBrk="1" latinLnBrk="0" hangingPunct="1">
              <a:spcBef>
                <a:spcPct val="20000"/>
              </a:spcBef>
              <a:buClr>
                <a:schemeClr val="tx1">
                  <a:lumMod val="60000"/>
                  <a:lumOff val="40000"/>
                </a:schemeClr>
              </a:buClr>
              <a:buFont typeface="Century Gothic" panose="020B0502020202020204" pitchFamily="34" charset="0"/>
              <a:buChar char="◦"/>
            </a:pPr>
            <a:r>
              <a:rPr lang="pl-PL"/>
              <a:t>I jeszcze jeden</a:t>
            </a:r>
          </a:p>
        </p:txBody>
      </p:sp>
      <p:cxnSp>
        <p:nvCxnSpPr>
          <p:cNvPr id="64" name="Łącznik prosty 63"/>
          <p:cNvCxnSpPr/>
          <p:nvPr userDrawn="1"/>
        </p:nvCxnSpPr>
        <p:spPr>
          <a:xfrm>
            <a:off x="4220500" y="2246786"/>
            <a:ext cx="0" cy="3628741"/>
          </a:xfrm>
          <a:prstGeom prst="line">
            <a:avLst/>
          </a:prstGeom>
          <a:ln w="3175">
            <a:gradFill flip="none" rotWithShape="1">
              <a:gsLst>
                <a:gs pos="70000">
                  <a:schemeClr val="tx1"/>
                </a:gs>
                <a:gs pos="30000">
                  <a:schemeClr val="tx1"/>
                </a:gs>
                <a:gs pos="0">
                  <a:schemeClr val="bg1"/>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65" name="Łącznik prosty 64"/>
          <p:cNvCxnSpPr/>
          <p:nvPr userDrawn="1"/>
        </p:nvCxnSpPr>
        <p:spPr>
          <a:xfrm>
            <a:off x="8087131" y="2246786"/>
            <a:ext cx="0" cy="3628741"/>
          </a:xfrm>
          <a:prstGeom prst="line">
            <a:avLst/>
          </a:prstGeom>
          <a:ln w="3175">
            <a:gradFill flip="none" rotWithShape="1">
              <a:gsLst>
                <a:gs pos="70000">
                  <a:schemeClr val="tx1"/>
                </a:gs>
                <a:gs pos="30000">
                  <a:schemeClr val="tx1"/>
                </a:gs>
                <a:gs pos="0">
                  <a:schemeClr val="bg1"/>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11" name="Symbol zastępczy tekstu 49">
            <a:extLst>
              <a:ext uri="{FF2B5EF4-FFF2-40B4-BE49-F238E27FC236}">
                <a16:creationId xmlns:a16="http://schemas.microsoft.com/office/drawing/2014/main" id="{13264F60-92D7-4A49-8E2C-2B2DD3DF46F8}"/>
              </a:ext>
            </a:extLst>
          </p:cNvPr>
          <p:cNvSpPr>
            <a:spLocks noGrp="1"/>
          </p:cNvSpPr>
          <p:nvPr>
            <p:ph type="body" sz="quarter" idx="11" hasCustomPrompt="1"/>
          </p:nvPr>
        </p:nvSpPr>
        <p:spPr>
          <a:xfrm>
            <a:off x="1007435" y="168006"/>
            <a:ext cx="8736000" cy="475560"/>
          </a:xfrm>
          <a:prstGeom prst="rect">
            <a:avLst/>
          </a:prstGeom>
        </p:spPr>
        <p:txBody>
          <a:bodyPr lIns="198000"/>
          <a:lstStyle>
            <a:lvl1pPr marL="0" indent="0">
              <a:buNone/>
              <a:defRPr sz="2800">
                <a:solidFill>
                  <a:srgbClr val="15A1E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pl-PL"/>
              <a:t>Tytuł slajdu</a:t>
            </a:r>
          </a:p>
        </p:txBody>
      </p:sp>
    </p:spTree>
    <p:extLst>
      <p:ext uri="{BB962C8B-B14F-4D97-AF65-F5344CB8AC3E}">
        <p14:creationId xmlns:p14="http://schemas.microsoft.com/office/powerpoint/2010/main" val="762186309"/>
      </p:ext>
    </p:extLst>
  </p:cSld>
  <p:clrMapOvr>
    <a:masterClrMapping/>
  </p:clrMapOvr>
  <p:extLst>
    <p:ext uri="{DCECCB84-F9BA-43D5-87BE-67443E8EF086}">
      <p15:sldGuideLst xmlns:p15="http://schemas.microsoft.com/office/powerpoint/2012/main">
        <p15:guide id="1" orient="horz" pos="1434">
          <p15:clr>
            <a:srgbClr val="FBAE40"/>
          </p15:clr>
        </p15:guide>
        <p15:guide id="2" pos="3840">
          <p15:clr>
            <a:srgbClr val="FBAE40"/>
          </p15:clr>
        </p15:guide>
        <p15:guide id="3" pos="2569">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 boxy">
    <p:spTree>
      <p:nvGrpSpPr>
        <p:cNvPr id="1" name=""/>
        <p:cNvGrpSpPr/>
        <p:nvPr/>
      </p:nvGrpSpPr>
      <p:grpSpPr>
        <a:xfrm>
          <a:off x="0" y="0"/>
          <a:ext cx="0" cy="0"/>
          <a:chOff x="0" y="0"/>
          <a:chExt cx="0" cy="0"/>
        </a:xfrm>
      </p:grpSpPr>
      <p:sp>
        <p:nvSpPr>
          <p:cNvPr id="48" name="Symbol zastępczy tekstu 47"/>
          <p:cNvSpPr>
            <a:spLocks noGrp="1"/>
          </p:cNvSpPr>
          <p:nvPr>
            <p:ph type="body" sz="quarter" idx="14" hasCustomPrompt="1"/>
          </p:nvPr>
        </p:nvSpPr>
        <p:spPr>
          <a:xfrm>
            <a:off x="665907" y="1908810"/>
            <a:ext cx="2397493" cy="3645853"/>
          </a:xfrm>
          <a:prstGeom prst="rect">
            <a:avLst/>
          </a:prstGeom>
        </p:spPr>
        <p:txBody>
          <a:bodyPr/>
          <a:lstStyle>
            <a:lvl1pPr marL="171450" indent="-171450">
              <a:buFont typeface="Courier New" panose="02070309020205020404" pitchFamily="49" charset="0"/>
              <a:buChar char="o"/>
              <a:defRPr sz="1000"/>
            </a:lvl1pPr>
            <a:lvl2pPr marL="628650" indent="-171450">
              <a:buFont typeface="Wingdings" panose="05000000000000000000" pitchFamily="2" charset="2"/>
              <a:buChar char="§"/>
              <a:defRPr lang="pl-PL" sz="1000" kern="1200" dirty="0" smtClean="0">
                <a:solidFill>
                  <a:schemeClr val="tx1"/>
                </a:solidFill>
                <a:latin typeface="+mn-lt"/>
                <a:ea typeface="+mn-ea"/>
                <a:cs typeface="+mn-cs"/>
              </a:defRPr>
            </a:lvl2pPr>
            <a:lvl3pPr marL="1085850" indent="-171450">
              <a:buFont typeface="Arial" panose="020B0604020202020204" pitchFamily="34" charset="0"/>
              <a:buChar char="•"/>
              <a:defRPr lang="pl-PL" sz="1000" kern="1200" dirty="0" smtClean="0">
                <a:solidFill>
                  <a:schemeClr val="tx1"/>
                </a:solidFill>
                <a:latin typeface="+mn-lt"/>
                <a:ea typeface="+mn-ea"/>
                <a:cs typeface="+mn-cs"/>
              </a:defRPr>
            </a:lvl3pPr>
            <a:lvl4pPr marL="1371600" indent="0">
              <a:buNone/>
              <a:defRPr sz="1000"/>
            </a:lvl4pPr>
            <a:lvl5pPr marL="1828800" indent="0">
              <a:buNone/>
              <a:defRPr sz="1000"/>
            </a:lvl5pPr>
          </a:lstStyle>
          <a:p>
            <a:pPr lvl="0"/>
            <a:r>
              <a:rPr lang="pl-PL"/>
              <a:t>Punkt kolejny</a:t>
            </a:r>
          </a:p>
          <a:p>
            <a:pPr marL="742950" lvl="1" indent="-285750" algn="l" defTabSz="914400" rtl="0" eaLnBrk="1" latinLnBrk="0" hangingPunct="1">
              <a:spcBef>
                <a:spcPct val="20000"/>
              </a:spcBef>
              <a:buFont typeface="Century Gothic" panose="020B0502020202020204" pitchFamily="34" charset="0"/>
              <a:buChar char="◦"/>
            </a:pPr>
            <a:r>
              <a:rPr lang="pl-PL"/>
              <a:t>Drugi poziom</a:t>
            </a:r>
          </a:p>
          <a:p>
            <a:pPr marL="1143000" lvl="2" indent="-228600" algn="l" defTabSz="914400" rtl="0" eaLnBrk="1" latinLnBrk="0" hangingPunct="1">
              <a:spcBef>
                <a:spcPct val="20000"/>
              </a:spcBef>
              <a:buClr>
                <a:schemeClr val="tx1">
                  <a:lumMod val="60000"/>
                  <a:lumOff val="40000"/>
                </a:schemeClr>
              </a:buClr>
              <a:buFont typeface="Century Gothic" panose="020B0502020202020204" pitchFamily="34" charset="0"/>
              <a:buChar char="◦"/>
            </a:pPr>
            <a:r>
              <a:rPr lang="pl-PL"/>
              <a:t>I jeszcze jeden</a:t>
            </a:r>
          </a:p>
        </p:txBody>
      </p:sp>
      <p:sp>
        <p:nvSpPr>
          <p:cNvPr id="53" name="Symbol zastępczy tekstu 47"/>
          <p:cNvSpPr>
            <a:spLocks noGrp="1"/>
          </p:cNvSpPr>
          <p:nvPr>
            <p:ph type="body" sz="quarter" idx="15" hasCustomPrompt="1"/>
          </p:nvPr>
        </p:nvSpPr>
        <p:spPr>
          <a:xfrm>
            <a:off x="3435223" y="1908810"/>
            <a:ext cx="2397493" cy="3645853"/>
          </a:xfrm>
          <a:prstGeom prst="rect">
            <a:avLst/>
          </a:prstGeom>
        </p:spPr>
        <p:txBody>
          <a:bodyPr/>
          <a:lstStyle>
            <a:lvl1pPr marL="171450" indent="-171450">
              <a:buFont typeface="Courier New" panose="02070309020205020404" pitchFamily="49" charset="0"/>
              <a:buChar char="o"/>
              <a:defRPr sz="1000"/>
            </a:lvl1pPr>
            <a:lvl2pPr marL="628650" indent="-171450">
              <a:buFont typeface="Wingdings" panose="05000000000000000000" pitchFamily="2" charset="2"/>
              <a:buChar char="§"/>
              <a:defRPr lang="pl-PL" sz="1000" kern="1200" dirty="0" smtClean="0">
                <a:solidFill>
                  <a:schemeClr val="tx1"/>
                </a:solidFill>
                <a:latin typeface="+mn-lt"/>
                <a:ea typeface="+mn-ea"/>
                <a:cs typeface="+mn-cs"/>
              </a:defRPr>
            </a:lvl2pPr>
            <a:lvl3pPr marL="1085850" indent="-171450">
              <a:buFont typeface="Arial" panose="020B0604020202020204" pitchFamily="34" charset="0"/>
              <a:buChar char="•"/>
              <a:defRPr lang="pl-PL" sz="1000" kern="1200" dirty="0" smtClean="0">
                <a:solidFill>
                  <a:schemeClr val="tx1"/>
                </a:solidFill>
                <a:latin typeface="+mn-lt"/>
                <a:ea typeface="+mn-ea"/>
                <a:cs typeface="+mn-cs"/>
              </a:defRPr>
            </a:lvl3pPr>
            <a:lvl4pPr marL="1371600" indent="0">
              <a:buNone/>
              <a:defRPr sz="1000"/>
            </a:lvl4pPr>
            <a:lvl5pPr marL="1828800" indent="0">
              <a:buNone/>
              <a:defRPr sz="1000"/>
            </a:lvl5pPr>
          </a:lstStyle>
          <a:p>
            <a:pPr lvl="0"/>
            <a:r>
              <a:rPr lang="pl-PL"/>
              <a:t>Punkt kolejny</a:t>
            </a:r>
          </a:p>
          <a:p>
            <a:pPr marL="742950" lvl="1" indent="-285750" algn="l" defTabSz="914400" rtl="0" eaLnBrk="1" latinLnBrk="0" hangingPunct="1">
              <a:spcBef>
                <a:spcPct val="20000"/>
              </a:spcBef>
              <a:buFont typeface="Century Gothic" panose="020B0502020202020204" pitchFamily="34" charset="0"/>
              <a:buChar char="◦"/>
            </a:pPr>
            <a:r>
              <a:rPr lang="pl-PL"/>
              <a:t>Drugi poziom</a:t>
            </a:r>
          </a:p>
          <a:p>
            <a:pPr marL="1143000" lvl="2" indent="-228600" algn="l" defTabSz="914400" rtl="0" eaLnBrk="1" latinLnBrk="0" hangingPunct="1">
              <a:spcBef>
                <a:spcPct val="20000"/>
              </a:spcBef>
              <a:buClr>
                <a:schemeClr val="tx1">
                  <a:lumMod val="60000"/>
                  <a:lumOff val="40000"/>
                </a:schemeClr>
              </a:buClr>
              <a:buFont typeface="Century Gothic" panose="020B0502020202020204" pitchFamily="34" charset="0"/>
              <a:buChar char="◦"/>
            </a:pPr>
            <a:r>
              <a:rPr lang="pl-PL"/>
              <a:t>I jeszcze jeden</a:t>
            </a:r>
          </a:p>
        </p:txBody>
      </p:sp>
      <p:sp>
        <p:nvSpPr>
          <p:cNvPr id="54" name="Symbol zastępczy tekstu 47"/>
          <p:cNvSpPr>
            <a:spLocks noGrp="1"/>
          </p:cNvSpPr>
          <p:nvPr>
            <p:ph type="body" sz="quarter" idx="16" hasCustomPrompt="1"/>
          </p:nvPr>
        </p:nvSpPr>
        <p:spPr>
          <a:xfrm>
            <a:off x="6223819" y="1908810"/>
            <a:ext cx="2397493" cy="3645853"/>
          </a:xfrm>
          <a:prstGeom prst="rect">
            <a:avLst/>
          </a:prstGeom>
        </p:spPr>
        <p:txBody>
          <a:bodyPr/>
          <a:lstStyle>
            <a:lvl1pPr marL="171450" indent="-171450">
              <a:buFont typeface="Courier New" panose="02070309020205020404" pitchFamily="49" charset="0"/>
              <a:buChar char="o"/>
              <a:defRPr sz="1000"/>
            </a:lvl1pPr>
            <a:lvl2pPr marL="628650" indent="-171450">
              <a:buFont typeface="Wingdings" panose="05000000000000000000" pitchFamily="2" charset="2"/>
              <a:buChar char="§"/>
              <a:defRPr lang="pl-PL" sz="1000" kern="1200" dirty="0" smtClean="0">
                <a:solidFill>
                  <a:schemeClr val="tx1"/>
                </a:solidFill>
                <a:latin typeface="+mn-lt"/>
                <a:ea typeface="+mn-ea"/>
                <a:cs typeface="+mn-cs"/>
              </a:defRPr>
            </a:lvl2pPr>
            <a:lvl3pPr marL="1085850" indent="-171450">
              <a:buFont typeface="Arial" panose="020B0604020202020204" pitchFamily="34" charset="0"/>
              <a:buChar char="•"/>
              <a:defRPr lang="pl-PL" sz="1000" kern="1200" dirty="0" smtClean="0">
                <a:solidFill>
                  <a:schemeClr val="tx1"/>
                </a:solidFill>
                <a:latin typeface="+mn-lt"/>
                <a:ea typeface="+mn-ea"/>
                <a:cs typeface="+mn-cs"/>
              </a:defRPr>
            </a:lvl3pPr>
            <a:lvl4pPr marL="1371600" indent="0">
              <a:buNone/>
              <a:defRPr sz="1000"/>
            </a:lvl4pPr>
            <a:lvl5pPr marL="1828800" indent="0">
              <a:buNone/>
              <a:defRPr sz="1000"/>
            </a:lvl5pPr>
          </a:lstStyle>
          <a:p>
            <a:pPr lvl="0"/>
            <a:r>
              <a:rPr lang="pl-PL"/>
              <a:t>Punkt kolejny</a:t>
            </a:r>
          </a:p>
          <a:p>
            <a:pPr marL="742950" lvl="1" indent="-285750" algn="l" defTabSz="914400" rtl="0" eaLnBrk="1" latinLnBrk="0" hangingPunct="1">
              <a:spcBef>
                <a:spcPct val="20000"/>
              </a:spcBef>
              <a:buFont typeface="Century Gothic" panose="020B0502020202020204" pitchFamily="34" charset="0"/>
              <a:buChar char="◦"/>
            </a:pPr>
            <a:r>
              <a:rPr lang="pl-PL"/>
              <a:t>Drugi poziom</a:t>
            </a:r>
          </a:p>
          <a:p>
            <a:pPr marL="1143000" lvl="2" indent="-228600" algn="l" defTabSz="914400" rtl="0" eaLnBrk="1" latinLnBrk="0" hangingPunct="1">
              <a:spcBef>
                <a:spcPct val="20000"/>
              </a:spcBef>
              <a:buClr>
                <a:schemeClr val="tx1">
                  <a:lumMod val="60000"/>
                  <a:lumOff val="40000"/>
                </a:schemeClr>
              </a:buClr>
              <a:buFont typeface="Century Gothic" panose="020B0502020202020204" pitchFamily="34" charset="0"/>
              <a:buChar char="◦"/>
            </a:pPr>
            <a:r>
              <a:rPr lang="pl-PL"/>
              <a:t>I jeszcze jeden</a:t>
            </a:r>
          </a:p>
        </p:txBody>
      </p:sp>
      <p:cxnSp>
        <p:nvCxnSpPr>
          <p:cNvPr id="64" name="Łącznik prosty 63"/>
          <p:cNvCxnSpPr/>
          <p:nvPr userDrawn="1"/>
        </p:nvCxnSpPr>
        <p:spPr>
          <a:xfrm>
            <a:off x="3245140" y="1832198"/>
            <a:ext cx="0" cy="4033380"/>
          </a:xfrm>
          <a:prstGeom prst="line">
            <a:avLst/>
          </a:prstGeom>
          <a:ln w="3175">
            <a:gradFill flip="none" rotWithShape="1">
              <a:gsLst>
                <a:gs pos="70000">
                  <a:schemeClr val="tx1"/>
                </a:gs>
                <a:gs pos="30000">
                  <a:schemeClr val="tx1"/>
                </a:gs>
                <a:gs pos="0">
                  <a:schemeClr val="bg1"/>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65" name="Łącznik prosty 64"/>
          <p:cNvCxnSpPr/>
          <p:nvPr userDrawn="1"/>
        </p:nvCxnSpPr>
        <p:spPr>
          <a:xfrm>
            <a:off x="6033737" y="1770489"/>
            <a:ext cx="0" cy="4033380"/>
          </a:xfrm>
          <a:prstGeom prst="line">
            <a:avLst/>
          </a:prstGeom>
          <a:ln w="3175">
            <a:gradFill flip="none" rotWithShape="1">
              <a:gsLst>
                <a:gs pos="70000">
                  <a:schemeClr val="tx1"/>
                </a:gs>
                <a:gs pos="30000">
                  <a:schemeClr val="tx1"/>
                </a:gs>
                <a:gs pos="0">
                  <a:schemeClr val="bg1"/>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69" name="Symbol zastępczy tekstu 68"/>
          <p:cNvSpPr>
            <a:spLocks noGrp="1"/>
          </p:cNvSpPr>
          <p:nvPr>
            <p:ph type="body" sz="quarter" idx="17"/>
          </p:nvPr>
        </p:nvSpPr>
        <p:spPr>
          <a:xfrm>
            <a:off x="665481" y="1270858"/>
            <a:ext cx="2398132" cy="549911"/>
          </a:xfrm>
          <a:prstGeom prst="rect">
            <a:avLst/>
          </a:prstGeom>
        </p:spPr>
        <p:txBody>
          <a:bodyPr anchor="ctr"/>
          <a:lstStyle>
            <a:lvl1pPr marL="0" indent="0" algn="l">
              <a:buNone/>
              <a:defRPr sz="1400"/>
            </a:lvl1pPr>
            <a:lvl2pPr>
              <a:defRPr sz="1200"/>
            </a:lvl2pPr>
            <a:lvl3pPr>
              <a:defRPr sz="1200"/>
            </a:lvl3pPr>
            <a:lvl4pPr>
              <a:defRPr sz="1200"/>
            </a:lvl4pPr>
            <a:lvl5pPr>
              <a:defRPr sz="1200"/>
            </a:lvl5pPr>
          </a:lstStyle>
          <a:p>
            <a:pPr lvl="0"/>
            <a:r>
              <a:rPr lang="pl-PL"/>
              <a:t>Kliknij, aby edytować style</a:t>
            </a:r>
          </a:p>
        </p:txBody>
      </p:sp>
      <p:sp>
        <p:nvSpPr>
          <p:cNvPr id="70" name="Symbol zastępczy tekstu 68"/>
          <p:cNvSpPr>
            <a:spLocks noGrp="1"/>
          </p:cNvSpPr>
          <p:nvPr>
            <p:ph type="body" sz="quarter" idx="18"/>
          </p:nvPr>
        </p:nvSpPr>
        <p:spPr>
          <a:xfrm>
            <a:off x="3418379" y="1270858"/>
            <a:ext cx="2398132" cy="549911"/>
          </a:xfrm>
          <a:prstGeom prst="rect">
            <a:avLst/>
          </a:prstGeom>
        </p:spPr>
        <p:txBody>
          <a:bodyPr anchor="ctr"/>
          <a:lstStyle>
            <a:lvl1pPr marL="0" indent="0" algn="l">
              <a:buNone/>
              <a:defRPr sz="1400"/>
            </a:lvl1pPr>
            <a:lvl2pPr>
              <a:defRPr sz="1200"/>
            </a:lvl2pPr>
            <a:lvl3pPr>
              <a:defRPr sz="1200"/>
            </a:lvl3pPr>
            <a:lvl4pPr>
              <a:defRPr sz="1200"/>
            </a:lvl4pPr>
            <a:lvl5pPr>
              <a:defRPr sz="1200"/>
            </a:lvl5pPr>
          </a:lstStyle>
          <a:p>
            <a:pPr lvl="0"/>
            <a:r>
              <a:rPr lang="pl-PL"/>
              <a:t>Kliknij, aby edytować style</a:t>
            </a:r>
          </a:p>
        </p:txBody>
      </p:sp>
      <p:sp>
        <p:nvSpPr>
          <p:cNvPr id="71" name="Symbol zastępczy tekstu 68"/>
          <p:cNvSpPr>
            <a:spLocks noGrp="1"/>
          </p:cNvSpPr>
          <p:nvPr>
            <p:ph type="body" sz="quarter" idx="19"/>
          </p:nvPr>
        </p:nvSpPr>
        <p:spPr>
          <a:xfrm>
            <a:off x="6223818" y="1270858"/>
            <a:ext cx="2398132" cy="549911"/>
          </a:xfrm>
          <a:prstGeom prst="rect">
            <a:avLst/>
          </a:prstGeom>
        </p:spPr>
        <p:txBody>
          <a:bodyPr anchor="ctr"/>
          <a:lstStyle>
            <a:lvl1pPr marL="0" indent="0" algn="l">
              <a:buNone/>
              <a:defRPr sz="1400"/>
            </a:lvl1pPr>
            <a:lvl2pPr>
              <a:defRPr sz="1200"/>
            </a:lvl2pPr>
            <a:lvl3pPr>
              <a:defRPr sz="1200"/>
            </a:lvl3pPr>
            <a:lvl4pPr>
              <a:defRPr sz="1200"/>
            </a:lvl4pPr>
            <a:lvl5pPr>
              <a:defRPr sz="1200"/>
            </a:lvl5pPr>
          </a:lstStyle>
          <a:p>
            <a:pPr lvl="0"/>
            <a:r>
              <a:rPr lang="pl-PL"/>
              <a:t>Kliknij, aby edytować style</a:t>
            </a:r>
          </a:p>
        </p:txBody>
      </p:sp>
      <p:sp>
        <p:nvSpPr>
          <p:cNvPr id="57" name="Symbol zastępczy tekstu 47"/>
          <p:cNvSpPr>
            <a:spLocks noGrp="1"/>
          </p:cNvSpPr>
          <p:nvPr>
            <p:ph type="body" sz="quarter" idx="20" hasCustomPrompt="1"/>
          </p:nvPr>
        </p:nvSpPr>
        <p:spPr>
          <a:xfrm>
            <a:off x="9029256" y="1908810"/>
            <a:ext cx="2397493" cy="3645853"/>
          </a:xfrm>
          <a:prstGeom prst="rect">
            <a:avLst/>
          </a:prstGeom>
        </p:spPr>
        <p:txBody>
          <a:bodyPr/>
          <a:lstStyle>
            <a:lvl1pPr marL="171450" indent="-171450">
              <a:buFont typeface="Courier New" panose="02070309020205020404" pitchFamily="49" charset="0"/>
              <a:buChar char="o"/>
              <a:defRPr sz="1000"/>
            </a:lvl1pPr>
            <a:lvl2pPr marL="628650" indent="-171450">
              <a:buFont typeface="Wingdings" panose="05000000000000000000" pitchFamily="2" charset="2"/>
              <a:buChar char="§"/>
              <a:defRPr lang="pl-PL" sz="1000" kern="1200" dirty="0" smtClean="0">
                <a:solidFill>
                  <a:schemeClr val="tx1"/>
                </a:solidFill>
                <a:latin typeface="+mn-lt"/>
                <a:ea typeface="+mn-ea"/>
                <a:cs typeface="+mn-cs"/>
              </a:defRPr>
            </a:lvl2pPr>
            <a:lvl3pPr marL="1085850" indent="-171450">
              <a:buFont typeface="Arial" panose="020B0604020202020204" pitchFamily="34" charset="0"/>
              <a:buChar char="•"/>
              <a:defRPr lang="pl-PL" sz="1000" kern="1200" dirty="0" smtClean="0">
                <a:solidFill>
                  <a:schemeClr val="tx1"/>
                </a:solidFill>
                <a:latin typeface="+mn-lt"/>
                <a:ea typeface="+mn-ea"/>
                <a:cs typeface="+mn-cs"/>
              </a:defRPr>
            </a:lvl3pPr>
            <a:lvl4pPr marL="1371600" indent="0">
              <a:buNone/>
              <a:defRPr sz="1000"/>
            </a:lvl4pPr>
            <a:lvl5pPr marL="1828800" indent="0">
              <a:buNone/>
              <a:defRPr sz="1000"/>
            </a:lvl5pPr>
          </a:lstStyle>
          <a:p>
            <a:pPr lvl="0"/>
            <a:r>
              <a:rPr lang="pl-PL"/>
              <a:t>Punkt kolejny</a:t>
            </a:r>
          </a:p>
          <a:p>
            <a:pPr marL="742950" lvl="1" indent="-285750" algn="l" defTabSz="914400" rtl="0" eaLnBrk="1" latinLnBrk="0" hangingPunct="1">
              <a:spcBef>
                <a:spcPct val="20000"/>
              </a:spcBef>
              <a:buFont typeface="Century Gothic" panose="020B0502020202020204" pitchFamily="34" charset="0"/>
              <a:buChar char="◦"/>
            </a:pPr>
            <a:r>
              <a:rPr lang="pl-PL"/>
              <a:t>Drugi poziom</a:t>
            </a:r>
          </a:p>
          <a:p>
            <a:pPr marL="1143000" lvl="2" indent="-228600" algn="l" defTabSz="914400" rtl="0" eaLnBrk="1" latinLnBrk="0" hangingPunct="1">
              <a:spcBef>
                <a:spcPct val="20000"/>
              </a:spcBef>
              <a:buClr>
                <a:schemeClr val="tx1">
                  <a:lumMod val="60000"/>
                  <a:lumOff val="40000"/>
                </a:schemeClr>
              </a:buClr>
              <a:buFont typeface="Century Gothic" panose="020B0502020202020204" pitchFamily="34" charset="0"/>
              <a:buChar char="◦"/>
            </a:pPr>
            <a:r>
              <a:rPr lang="pl-PL"/>
              <a:t>I jeszcze jeden</a:t>
            </a:r>
          </a:p>
        </p:txBody>
      </p:sp>
      <p:sp>
        <p:nvSpPr>
          <p:cNvPr id="58" name="Symbol zastępczy tekstu 68"/>
          <p:cNvSpPr>
            <a:spLocks noGrp="1"/>
          </p:cNvSpPr>
          <p:nvPr>
            <p:ph type="body" sz="quarter" idx="21"/>
          </p:nvPr>
        </p:nvSpPr>
        <p:spPr>
          <a:xfrm>
            <a:off x="9029255" y="1270858"/>
            <a:ext cx="2398132" cy="549911"/>
          </a:xfrm>
          <a:prstGeom prst="rect">
            <a:avLst/>
          </a:prstGeom>
        </p:spPr>
        <p:txBody>
          <a:bodyPr anchor="ctr"/>
          <a:lstStyle>
            <a:lvl1pPr marL="0" indent="0" algn="l">
              <a:buNone/>
              <a:defRPr sz="1400"/>
            </a:lvl1pPr>
            <a:lvl2pPr>
              <a:defRPr sz="1200"/>
            </a:lvl2pPr>
            <a:lvl3pPr>
              <a:defRPr sz="1200"/>
            </a:lvl3pPr>
            <a:lvl4pPr>
              <a:defRPr sz="1200"/>
            </a:lvl4pPr>
            <a:lvl5pPr>
              <a:defRPr sz="1200"/>
            </a:lvl5pPr>
          </a:lstStyle>
          <a:p>
            <a:pPr lvl="0"/>
            <a:r>
              <a:rPr lang="pl-PL"/>
              <a:t>Kliknij, aby edytować style</a:t>
            </a:r>
          </a:p>
        </p:txBody>
      </p:sp>
      <p:cxnSp>
        <p:nvCxnSpPr>
          <p:cNvPr id="59" name="Łącznik prosty 58"/>
          <p:cNvCxnSpPr/>
          <p:nvPr userDrawn="1"/>
        </p:nvCxnSpPr>
        <p:spPr>
          <a:xfrm>
            <a:off x="8842977" y="1832198"/>
            <a:ext cx="0" cy="4033380"/>
          </a:xfrm>
          <a:prstGeom prst="line">
            <a:avLst/>
          </a:prstGeom>
          <a:ln w="3175">
            <a:gradFill flip="none" rotWithShape="1">
              <a:gsLst>
                <a:gs pos="70000">
                  <a:schemeClr val="tx1"/>
                </a:gs>
                <a:gs pos="30000">
                  <a:schemeClr val="tx1"/>
                </a:gs>
                <a:gs pos="0">
                  <a:schemeClr val="bg1"/>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17" name="Symbol zastępczy tekstu 49">
            <a:extLst>
              <a:ext uri="{FF2B5EF4-FFF2-40B4-BE49-F238E27FC236}">
                <a16:creationId xmlns:a16="http://schemas.microsoft.com/office/drawing/2014/main" id="{909FB50F-F773-4E83-8B96-141389CA64BD}"/>
              </a:ext>
            </a:extLst>
          </p:cNvPr>
          <p:cNvSpPr>
            <a:spLocks noGrp="1"/>
          </p:cNvSpPr>
          <p:nvPr>
            <p:ph type="body" sz="quarter" idx="11" hasCustomPrompt="1"/>
          </p:nvPr>
        </p:nvSpPr>
        <p:spPr>
          <a:xfrm>
            <a:off x="1007435" y="168006"/>
            <a:ext cx="8736000" cy="475560"/>
          </a:xfrm>
          <a:prstGeom prst="rect">
            <a:avLst/>
          </a:prstGeom>
        </p:spPr>
        <p:txBody>
          <a:bodyPr lIns="198000"/>
          <a:lstStyle>
            <a:lvl1pPr marL="0" indent="0">
              <a:buNone/>
              <a:defRPr sz="2800">
                <a:solidFill>
                  <a:srgbClr val="15A1E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pl-PL"/>
              <a:t>Tytuł slajdu</a:t>
            </a:r>
          </a:p>
        </p:txBody>
      </p:sp>
    </p:spTree>
    <p:extLst>
      <p:ext uri="{BB962C8B-B14F-4D97-AF65-F5344CB8AC3E}">
        <p14:creationId xmlns:p14="http://schemas.microsoft.com/office/powerpoint/2010/main" val="37590033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 boxy_ikona">
    <p:spTree>
      <p:nvGrpSpPr>
        <p:cNvPr id="1" name=""/>
        <p:cNvGrpSpPr/>
        <p:nvPr/>
      </p:nvGrpSpPr>
      <p:grpSpPr>
        <a:xfrm>
          <a:off x="0" y="0"/>
          <a:ext cx="0" cy="0"/>
          <a:chOff x="0" y="0"/>
          <a:chExt cx="0" cy="0"/>
        </a:xfrm>
      </p:grpSpPr>
      <p:cxnSp>
        <p:nvCxnSpPr>
          <p:cNvPr id="64" name="Łącznik prosty 63"/>
          <p:cNvCxnSpPr/>
          <p:nvPr userDrawn="1"/>
        </p:nvCxnSpPr>
        <p:spPr>
          <a:xfrm>
            <a:off x="3245140" y="2274772"/>
            <a:ext cx="0" cy="3590807"/>
          </a:xfrm>
          <a:prstGeom prst="line">
            <a:avLst/>
          </a:prstGeom>
          <a:ln w="3175">
            <a:gradFill flip="none" rotWithShape="1">
              <a:gsLst>
                <a:gs pos="70000">
                  <a:schemeClr val="tx1"/>
                </a:gs>
                <a:gs pos="30000">
                  <a:schemeClr val="tx1"/>
                </a:gs>
                <a:gs pos="0">
                  <a:schemeClr val="bg1"/>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65" name="Łącznik prosty 64"/>
          <p:cNvCxnSpPr/>
          <p:nvPr userDrawn="1"/>
        </p:nvCxnSpPr>
        <p:spPr>
          <a:xfrm>
            <a:off x="6033737" y="2213063"/>
            <a:ext cx="0" cy="3590807"/>
          </a:xfrm>
          <a:prstGeom prst="line">
            <a:avLst/>
          </a:prstGeom>
          <a:ln w="3175">
            <a:gradFill flip="none" rotWithShape="1">
              <a:gsLst>
                <a:gs pos="70000">
                  <a:schemeClr val="tx1"/>
                </a:gs>
                <a:gs pos="30000">
                  <a:schemeClr val="tx1"/>
                </a:gs>
                <a:gs pos="0">
                  <a:schemeClr val="bg1"/>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59" name="Łącznik prosty 58"/>
          <p:cNvCxnSpPr/>
          <p:nvPr userDrawn="1"/>
        </p:nvCxnSpPr>
        <p:spPr>
          <a:xfrm>
            <a:off x="8842977" y="2274772"/>
            <a:ext cx="0" cy="3590807"/>
          </a:xfrm>
          <a:prstGeom prst="line">
            <a:avLst/>
          </a:prstGeom>
          <a:ln w="3175">
            <a:gradFill flip="none" rotWithShape="1">
              <a:gsLst>
                <a:gs pos="70000">
                  <a:schemeClr val="tx1"/>
                </a:gs>
                <a:gs pos="30000">
                  <a:schemeClr val="tx1"/>
                </a:gs>
                <a:gs pos="0">
                  <a:schemeClr val="bg1"/>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56" name="Symbol zastępczy tekstu 47"/>
          <p:cNvSpPr>
            <a:spLocks noGrp="1"/>
          </p:cNvSpPr>
          <p:nvPr>
            <p:ph type="body" sz="quarter" idx="21" hasCustomPrompt="1"/>
          </p:nvPr>
        </p:nvSpPr>
        <p:spPr>
          <a:xfrm>
            <a:off x="665907" y="2276476"/>
            <a:ext cx="2397493" cy="3278187"/>
          </a:xfrm>
          <a:prstGeom prst="rect">
            <a:avLst/>
          </a:prstGeom>
        </p:spPr>
        <p:txBody>
          <a:bodyPr/>
          <a:lstStyle>
            <a:lvl1pPr marL="171450" indent="-171450">
              <a:buFont typeface="Courier New" panose="02070309020205020404" pitchFamily="49" charset="0"/>
              <a:buChar char="o"/>
              <a:defRPr sz="1000"/>
            </a:lvl1pPr>
            <a:lvl2pPr marL="628650" indent="-171450">
              <a:buFont typeface="Wingdings" panose="05000000000000000000" pitchFamily="2" charset="2"/>
              <a:buChar char="§"/>
              <a:defRPr lang="pl-PL" sz="1000" kern="1200" dirty="0" smtClean="0">
                <a:solidFill>
                  <a:schemeClr val="tx1"/>
                </a:solidFill>
                <a:latin typeface="+mn-lt"/>
                <a:ea typeface="+mn-ea"/>
                <a:cs typeface="+mn-cs"/>
              </a:defRPr>
            </a:lvl2pPr>
            <a:lvl3pPr marL="1085850" indent="-171450">
              <a:buFont typeface="Arial" panose="020B0604020202020204" pitchFamily="34" charset="0"/>
              <a:buChar char="•"/>
              <a:defRPr lang="pl-PL" sz="1000" kern="1200" dirty="0" smtClean="0">
                <a:solidFill>
                  <a:schemeClr val="tx1"/>
                </a:solidFill>
                <a:latin typeface="+mn-lt"/>
                <a:ea typeface="+mn-ea"/>
                <a:cs typeface="+mn-cs"/>
              </a:defRPr>
            </a:lvl3pPr>
            <a:lvl4pPr marL="1371600" indent="0">
              <a:buNone/>
              <a:defRPr sz="1000"/>
            </a:lvl4pPr>
            <a:lvl5pPr marL="1828800" indent="0">
              <a:buNone/>
              <a:defRPr sz="1000"/>
            </a:lvl5pPr>
          </a:lstStyle>
          <a:p>
            <a:pPr lvl="0"/>
            <a:r>
              <a:rPr lang="pl-PL"/>
              <a:t>Punkt kolejny</a:t>
            </a:r>
          </a:p>
          <a:p>
            <a:pPr marL="742950" lvl="1" indent="-285750" algn="l" defTabSz="914400" rtl="0" eaLnBrk="1" latinLnBrk="0" hangingPunct="1">
              <a:spcBef>
                <a:spcPct val="20000"/>
              </a:spcBef>
              <a:buFont typeface="Century Gothic" panose="020B0502020202020204" pitchFamily="34" charset="0"/>
              <a:buChar char="◦"/>
            </a:pPr>
            <a:r>
              <a:rPr lang="pl-PL"/>
              <a:t>Drugi poziom</a:t>
            </a:r>
          </a:p>
          <a:p>
            <a:pPr marL="1143000" lvl="2" indent="-228600" algn="l" defTabSz="914400" rtl="0" eaLnBrk="1" latinLnBrk="0" hangingPunct="1">
              <a:spcBef>
                <a:spcPct val="20000"/>
              </a:spcBef>
              <a:buClr>
                <a:schemeClr val="tx1">
                  <a:lumMod val="60000"/>
                  <a:lumOff val="40000"/>
                </a:schemeClr>
              </a:buClr>
              <a:buFont typeface="Century Gothic" panose="020B0502020202020204" pitchFamily="34" charset="0"/>
              <a:buChar char="◦"/>
            </a:pPr>
            <a:r>
              <a:rPr lang="pl-PL"/>
              <a:t>I jeszcze jeden</a:t>
            </a:r>
          </a:p>
        </p:txBody>
      </p:sp>
      <p:sp>
        <p:nvSpPr>
          <p:cNvPr id="58" name="Symbol zastępczy tekstu 47"/>
          <p:cNvSpPr>
            <a:spLocks noGrp="1"/>
          </p:cNvSpPr>
          <p:nvPr>
            <p:ph type="body" sz="quarter" idx="22" hasCustomPrompt="1"/>
          </p:nvPr>
        </p:nvSpPr>
        <p:spPr>
          <a:xfrm>
            <a:off x="3435223" y="2276476"/>
            <a:ext cx="2397493" cy="3278187"/>
          </a:xfrm>
          <a:prstGeom prst="rect">
            <a:avLst/>
          </a:prstGeom>
        </p:spPr>
        <p:txBody>
          <a:bodyPr/>
          <a:lstStyle>
            <a:lvl1pPr marL="171450" indent="-171450">
              <a:buFont typeface="Courier New" panose="02070309020205020404" pitchFamily="49" charset="0"/>
              <a:buChar char="o"/>
              <a:defRPr sz="1000"/>
            </a:lvl1pPr>
            <a:lvl2pPr marL="628650" indent="-171450">
              <a:buFont typeface="Wingdings" panose="05000000000000000000" pitchFamily="2" charset="2"/>
              <a:buChar char="§"/>
              <a:defRPr lang="pl-PL" sz="1000" kern="1200" dirty="0" smtClean="0">
                <a:solidFill>
                  <a:schemeClr val="tx1"/>
                </a:solidFill>
                <a:latin typeface="+mn-lt"/>
                <a:ea typeface="+mn-ea"/>
                <a:cs typeface="+mn-cs"/>
              </a:defRPr>
            </a:lvl2pPr>
            <a:lvl3pPr marL="1085850" indent="-171450">
              <a:buFont typeface="Arial" panose="020B0604020202020204" pitchFamily="34" charset="0"/>
              <a:buChar char="•"/>
              <a:defRPr lang="pl-PL" sz="1000" kern="1200" dirty="0" smtClean="0">
                <a:solidFill>
                  <a:schemeClr val="tx1"/>
                </a:solidFill>
                <a:latin typeface="+mn-lt"/>
                <a:ea typeface="+mn-ea"/>
                <a:cs typeface="+mn-cs"/>
              </a:defRPr>
            </a:lvl3pPr>
            <a:lvl4pPr marL="1371600" indent="0">
              <a:buNone/>
              <a:defRPr sz="1000"/>
            </a:lvl4pPr>
            <a:lvl5pPr marL="1828800" indent="0">
              <a:buNone/>
              <a:defRPr sz="1000"/>
            </a:lvl5pPr>
          </a:lstStyle>
          <a:p>
            <a:pPr lvl="0"/>
            <a:r>
              <a:rPr lang="pl-PL"/>
              <a:t>Punkt kolejny</a:t>
            </a:r>
          </a:p>
          <a:p>
            <a:pPr marL="742950" lvl="1" indent="-285750" algn="l" defTabSz="914400" rtl="0" eaLnBrk="1" latinLnBrk="0" hangingPunct="1">
              <a:spcBef>
                <a:spcPct val="20000"/>
              </a:spcBef>
              <a:buFont typeface="Century Gothic" panose="020B0502020202020204" pitchFamily="34" charset="0"/>
              <a:buChar char="◦"/>
            </a:pPr>
            <a:r>
              <a:rPr lang="pl-PL"/>
              <a:t>Drugi poziom</a:t>
            </a:r>
          </a:p>
          <a:p>
            <a:pPr marL="1143000" lvl="2" indent="-228600" algn="l" defTabSz="914400" rtl="0" eaLnBrk="1" latinLnBrk="0" hangingPunct="1">
              <a:spcBef>
                <a:spcPct val="20000"/>
              </a:spcBef>
              <a:buClr>
                <a:schemeClr val="tx1">
                  <a:lumMod val="60000"/>
                  <a:lumOff val="40000"/>
                </a:schemeClr>
              </a:buClr>
              <a:buFont typeface="Century Gothic" panose="020B0502020202020204" pitchFamily="34" charset="0"/>
              <a:buChar char="◦"/>
            </a:pPr>
            <a:r>
              <a:rPr lang="pl-PL"/>
              <a:t>I jeszcze jeden</a:t>
            </a:r>
          </a:p>
        </p:txBody>
      </p:sp>
      <p:sp>
        <p:nvSpPr>
          <p:cNvPr id="60" name="Symbol zastępczy tekstu 47"/>
          <p:cNvSpPr>
            <a:spLocks noGrp="1"/>
          </p:cNvSpPr>
          <p:nvPr>
            <p:ph type="body" sz="quarter" idx="23" hasCustomPrompt="1"/>
          </p:nvPr>
        </p:nvSpPr>
        <p:spPr>
          <a:xfrm>
            <a:off x="6223819" y="2276476"/>
            <a:ext cx="2397493" cy="3278187"/>
          </a:xfrm>
          <a:prstGeom prst="rect">
            <a:avLst/>
          </a:prstGeom>
        </p:spPr>
        <p:txBody>
          <a:bodyPr/>
          <a:lstStyle>
            <a:lvl1pPr marL="171450" indent="-171450">
              <a:buFont typeface="Courier New" panose="02070309020205020404" pitchFamily="49" charset="0"/>
              <a:buChar char="o"/>
              <a:defRPr sz="1000"/>
            </a:lvl1pPr>
            <a:lvl2pPr marL="628650" indent="-171450">
              <a:buFont typeface="Wingdings" panose="05000000000000000000" pitchFamily="2" charset="2"/>
              <a:buChar char="§"/>
              <a:defRPr lang="pl-PL" sz="1000" kern="1200" dirty="0" smtClean="0">
                <a:solidFill>
                  <a:schemeClr val="tx1"/>
                </a:solidFill>
                <a:latin typeface="+mn-lt"/>
                <a:ea typeface="+mn-ea"/>
                <a:cs typeface="+mn-cs"/>
              </a:defRPr>
            </a:lvl2pPr>
            <a:lvl3pPr marL="1085850" indent="-171450">
              <a:buFont typeface="Arial" panose="020B0604020202020204" pitchFamily="34" charset="0"/>
              <a:buChar char="•"/>
              <a:defRPr lang="pl-PL" sz="1000" kern="1200" dirty="0" smtClean="0">
                <a:solidFill>
                  <a:schemeClr val="tx1"/>
                </a:solidFill>
                <a:latin typeface="+mn-lt"/>
                <a:ea typeface="+mn-ea"/>
                <a:cs typeface="+mn-cs"/>
              </a:defRPr>
            </a:lvl3pPr>
            <a:lvl4pPr marL="1371600" indent="0">
              <a:buNone/>
              <a:defRPr sz="1000"/>
            </a:lvl4pPr>
            <a:lvl5pPr marL="1828800" indent="0">
              <a:buNone/>
              <a:defRPr sz="1000"/>
            </a:lvl5pPr>
          </a:lstStyle>
          <a:p>
            <a:pPr lvl="0"/>
            <a:r>
              <a:rPr lang="pl-PL"/>
              <a:t>Punkt kolejny</a:t>
            </a:r>
          </a:p>
          <a:p>
            <a:pPr marL="742950" lvl="1" indent="-285750" algn="l" defTabSz="914400" rtl="0" eaLnBrk="1" latinLnBrk="0" hangingPunct="1">
              <a:spcBef>
                <a:spcPct val="20000"/>
              </a:spcBef>
              <a:buFont typeface="Century Gothic" panose="020B0502020202020204" pitchFamily="34" charset="0"/>
              <a:buChar char="◦"/>
            </a:pPr>
            <a:r>
              <a:rPr lang="pl-PL"/>
              <a:t>Drugi poziom</a:t>
            </a:r>
          </a:p>
          <a:p>
            <a:pPr marL="1143000" lvl="2" indent="-228600" algn="l" defTabSz="914400" rtl="0" eaLnBrk="1" latinLnBrk="0" hangingPunct="1">
              <a:spcBef>
                <a:spcPct val="20000"/>
              </a:spcBef>
              <a:buClr>
                <a:schemeClr val="tx1">
                  <a:lumMod val="60000"/>
                  <a:lumOff val="40000"/>
                </a:schemeClr>
              </a:buClr>
              <a:buFont typeface="Century Gothic" panose="020B0502020202020204" pitchFamily="34" charset="0"/>
              <a:buChar char="◦"/>
            </a:pPr>
            <a:r>
              <a:rPr lang="pl-PL"/>
              <a:t>I jeszcze jeden</a:t>
            </a:r>
          </a:p>
        </p:txBody>
      </p:sp>
      <p:sp>
        <p:nvSpPr>
          <p:cNvPr id="61" name="Symbol zastępczy tekstu 47"/>
          <p:cNvSpPr>
            <a:spLocks noGrp="1"/>
          </p:cNvSpPr>
          <p:nvPr>
            <p:ph type="body" sz="quarter" idx="24" hasCustomPrompt="1"/>
          </p:nvPr>
        </p:nvSpPr>
        <p:spPr>
          <a:xfrm>
            <a:off x="9029256" y="2276476"/>
            <a:ext cx="2397493" cy="3278187"/>
          </a:xfrm>
          <a:prstGeom prst="rect">
            <a:avLst/>
          </a:prstGeom>
        </p:spPr>
        <p:txBody>
          <a:bodyPr/>
          <a:lstStyle>
            <a:lvl1pPr marL="171450" indent="-171450">
              <a:buFont typeface="Courier New" panose="02070309020205020404" pitchFamily="49" charset="0"/>
              <a:buChar char="o"/>
              <a:defRPr sz="1000"/>
            </a:lvl1pPr>
            <a:lvl2pPr marL="628650" indent="-171450">
              <a:buFont typeface="Wingdings" panose="05000000000000000000" pitchFamily="2" charset="2"/>
              <a:buChar char="§"/>
              <a:defRPr lang="pl-PL" sz="1000" kern="1200" dirty="0" smtClean="0">
                <a:solidFill>
                  <a:schemeClr val="tx1"/>
                </a:solidFill>
                <a:latin typeface="+mn-lt"/>
                <a:ea typeface="+mn-ea"/>
                <a:cs typeface="+mn-cs"/>
              </a:defRPr>
            </a:lvl2pPr>
            <a:lvl3pPr marL="1085850" indent="-171450">
              <a:buFont typeface="Arial" panose="020B0604020202020204" pitchFamily="34" charset="0"/>
              <a:buChar char="•"/>
              <a:defRPr lang="pl-PL" sz="1000" kern="1200" dirty="0" smtClean="0">
                <a:solidFill>
                  <a:schemeClr val="tx1"/>
                </a:solidFill>
                <a:latin typeface="+mn-lt"/>
                <a:ea typeface="+mn-ea"/>
                <a:cs typeface="+mn-cs"/>
              </a:defRPr>
            </a:lvl3pPr>
            <a:lvl4pPr marL="1371600" indent="0">
              <a:buNone/>
              <a:defRPr sz="1000"/>
            </a:lvl4pPr>
            <a:lvl5pPr marL="1828800" indent="0">
              <a:buNone/>
              <a:defRPr sz="1000"/>
            </a:lvl5pPr>
          </a:lstStyle>
          <a:p>
            <a:pPr lvl="0"/>
            <a:r>
              <a:rPr lang="pl-PL"/>
              <a:t>Punkt kolejny</a:t>
            </a:r>
          </a:p>
          <a:p>
            <a:pPr marL="742950" lvl="1" indent="-285750" algn="l" defTabSz="914400" rtl="0" eaLnBrk="1" latinLnBrk="0" hangingPunct="1">
              <a:spcBef>
                <a:spcPct val="20000"/>
              </a:spcBef>
              <a:buFont typeface="Century Gothic" panose="020B0502020202020204" pitchFamily="34" charset="0"/>
              <a:buChar char="◦"/>
            </a:pPr>
            <a:r>
              <a:rPr lang="pl-PL"/>
              <a:t>Drugi poziom</a:t>
            </a:r>
          </a:p>
          <a:p>
            <a:pPr marL="1143000" lvl="2" indent="-228600" algn="l" defTabSz="914400" rtl="0" eaLnBrk="1" latinLnBrk="0" hangingPunct="1">
              <a:spcBef>
                <a:spcPct val="20000"/>
              </a:spcBef>
              <a:buClr>
                <a:schemeClr val="tx1">
                  <a:lumMod val="60000"/>
                  <a:lumOff val="40000"/>
                </a:schemeClr>
              </a:buClr>
              <a:buFont typeface="Century Gothic" panose="020B0502020202020204" pitchFamily="34" charset="0"/>
              <a:buChar char="◦"/>
            </a:pPr>
            <a:r>
              <a:rPr lang="pl-PL"/>
              <a:t>I jeszcze jeden</a:t>
            </a:r>
          </a:p>
        </p:txBody>
      </p:sp>
      <p:sp>
        <p:nvSpPr>
          <p:cNvPr id="13" name="Symbol zastępczy tekstu 49">
            <a:extLst>
              <a:ext uri="{FF2B5EF4-FFF2-40B4-BE49-F238E27FC236}">
                <a16:creationId xmlns:a16="http://schemas.microsoft.com/office/drawing/2014/main" id="{1F61A2D6-5DC0-442F-AC6D-1CC62AD1E0A8}"/>
              </a:ext>
            </a:extLst>
          </p:cNvPr>
          <p:cNvSpPr>
            <a:spLocks noGrp="1"/>
          </p:cNvSpPr>
          <p:nvPr>
            <p:ph type="body" sz="quarter" idx="11" hasCustomPrompt="1"/>
          </p:nvPr>
        </p:nvSpPr>
        <p:spPr>
          <a:xfrm>
            <a:off x="1007435" y="168006"/>
            <a:ext cx="8736000" cy="475560"/>
          </a:xfrm>
          <a:prstGeom prst="rect">
            <a:avLst/>
          </a:prstGeom>
        </p:spPr>
        <p:txBody>
          <a:bodyPr lIns="198000"/>
          <a:lstStyle>
            <a:lvl1pPr marL="0" indent="0">
              <a:buNone/>
              <a:defRPr sz="2800">
                <a:solidFill>
                  <a:srgbClr val="15A1E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pl-PL"/>
              <a:t>Tytuł slajdu</a:t>
            </a:r>
          </a:p>
        </p:txBody>
      </p:sp>
    </p:spTree>
    <p:extLst>
      <p:ext uri="{BB962C8B-B14F-4D97-AF65-F5344CB8AC3E}">
        <p14:creationId xmlns:p14="http://schemas.microsoft.com/office/powerpoint/2010/main" val="1789595834"/>
      </p:ext>
    </p:extLst>
  </p:cSld>
  <p:clrMapOvr>
    <a:masterClrMapping/>
  </p:clrMapOvr>
  <p:extLst>
    <p:ext uri="{DCECCB84-F9BA-43D5-87BE-67443E8EF086}">
      <p15:sldGuideLst xmlns:p15="http://schemas.microsoft.com/office/powerpoint/2012/main">
        <p15:guide id="1" orient="horz" pos="1434">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układ niestandardowy">
    <p:spTree>
      <p:nvGrpSpPr>
        <p:cNvPr id="1" name=""/>
        <p:cNvGrpSpPr/>
        <p:nvPr/>
      </p:nvGrpSpPr>
      <p:grpSpPr>
        <a:xfrm>
          <a:off x="0" y="0"/>
          <a:ext cx="0" cy="0"/>
          <a:chOff x="0" y="0"/>
          <a:chExt cx="0" cy="0"/>
        </a:xfrm>
      </p:grpSpPr>
      <p:sp>
        <p:nvSpPr>
          <p:cNvPr id="6" name="Symbol zastępczy tekstu 49">
            <a:extLst>
              <a:ext uri="{FF2B5EF4-FFF2-40B4-BE49-F238E27FC236}">
                <a16:creationId xmlns:a16="http://schemas.microsoft.com/office/drawing/2014/main" id="{A4A66CD5-F6FC-49AE-8CC4-259E0BC7C418}"/>
              </a:ext>
            </a:extLst>
          </p:cNvPr>
          <p:cNvSpPr>
            <a:spLocks noGrp="1"/>
          </p:cNvSpPr>
          <p:nvPr>
            <p:ph type="body" sz="quarter" idx="11" hasCustomPrompt="1"/>
          </p:nvPr>
        </p:nvSpPr>
        <p:spPr>
          <a:xfrm>
            <a:off x="1007435" y="168006"/>
            <a:ext cx="8736000" cy="475560"/>
          </a:xfrm>
          <a:prstGeom prst="rect">
            <a:avLst/>
          </a:prstGeom>
        </p:spPr>
        <p:txBody>
          <a:bodyPr lIns="198000"/>
          <a:lstStyle>
            <a:lvl1pPr marL="0" indent="0">
              <a:buNone/>
              <a:defRPr sz="2800">
                <a:solidFill>
                  <a:srgbClr val="15A1E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pl-PL"/>
              <a:t>Tytuł slajdu</a:t>
            </a:r>
          </a:p>
        </p:txBody>
      </p:sp>
    </p:spTree>
    <p:extLst>
      <p:ext uri="{BB962C8B-B14F-4D97-AF65-F5344CB8AC3E}">
        <p14:creationId xmlns:p14="http://schemas.microsoft.com/office/powerpoint/2010/main" val="23181543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usty slajd">
    <p:spTree>
      <p:nvGrpSpPr>
        <p:cNvPr id="1" name=""/>
        <p:cNvGrpSpPr/>
        <p:nvPr/>
      </p:nvGrpSpPr>
      <p:grpSpPr>
        <a:xfrm>
          <a:off x="0" y="0"/>
          <a:ext cx="0" cy="0"/>
          <a:chOff x="0" y="0"/>
          <a:chExt cx="0" cy="0"/>
        </a:xfrm>
      </p:grpSpPr>
      <p:sp>
        <p:nvSpPr>
          <p:cNvPr id="3" name="Prostokąt 2"/>
          <p:cNvSpPr/>
          <p:nvPr userDrawn="1"/>
        </p:nvSpPr>
        <p:spPr>
          <a:xfrm>
            <a:off x="232229" y="188640"/>
            <a:ext cx="11799350"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800"/>
          </a:p>
        </p:txBody>
      </p:sp>
      <p:sp>
        <p:nvSpPr>
          <p:cNvPr id="5" name="Symbol zastępczy tekstu 49">
            <a:extLst>
              <a:ext uri="{FF2B5EF4-FFF2-40B4-BE49-F238E27FC236}">
                <a16:creationId xmlns:a16="http://schemas.microsoft.com/office/drawing/2014/main" id="{9C9C7AA8-0BAE-4131-A07C-82CBFC3729FC}"/>
              </a:ext>
            </a:extLst>
          </p:cNvPr>
          <p:cNvSpPr>
            <a:spLocks noGrp="1"/>
          </p:cNvSpPr>
          <p:nvPr>
            <p:ph type="body" sz="quarter" idx="11" hasCustomPrompt="1"/>
          </p:nvPr>
        </p:nvSpPr>
        <p:spPr>
          <a:xfrm>
            <a:off x="1007435" y="168006"/>
            <a:ext cx="8736000" cy="475560"/>
          </a:xfrm>
          <a:prstGeom prst="rect">
            <a:avLst/>
          </a:prstGeom>
        </p:spPr>
        <p:txBody>
          <a:bodyPr lIns="198000"/>
          <a:lstStyle>
            <a:lvl1pPr marL="0" indent="0">
              <a:buNone/>
              <a:defRPr sz="2800">
                <a:solidFill>
                  <a:srgbClr val="15A1E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pl-PL"/>
              <a:t>Tytuł slajdu</a:t>
            </a:r>
          </a:p>
        </p:txBody>
      </p:sp>
    </p:spTree>
    <p:extLst>
      <p:ext uri="{BB962C8B-B14F-4D97-AF65-F5344CB8AC3E}">
        <p14:creationId xmlns:p14="http://schemas.microsoft.com/office/powerpoint/2010/main" val="346625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Strona tytułowa_ciemny">
    <p:spTree>
      <p:nvGrpSpPr>
        <p:cNvPr id="1" name=""/>
        <p:cNvGrpSpPr/>
        <p:nvPr/>
      </p:nvGrpSpPr>
      <p:grpSpPr>
        <a:xfrm>
          <a:off x="0" y="0"/>
          <a:ext cx="0" cy="0"/>
          <a:chOff x="0" y="0"/>
          <a:chExt cx="0" cy="0"/>
        </a:xfrm>
      </p:grpSpPr>
      <p:pic>
        <p:nvPicPr>
          <p:cNvPr id="17" name="Obraz 16">
            <a:extLst>
              <a:ext uri="{FF2B5EF4-FFF2-40B4-BE49-F238E27FC236}">
                <a16:creationId xmlns:a16="http://schemas.microsoft.com/office/drawing/2014/main" id="{F01E47E0-000E-496B-8844-A167BD653DFC}"/>
              </a:ext>
            </a:extLst>
          </p:cNvPr>
          <p:cNvPicPr>
            <a:picLocks noChangeAspect="1"/>
          </p:cNvPicPr>
          <p:nvPr userDrawn="1"/>
        </p:nvPicPr>
        <p:blipFill rotWithShape="1">
          <a:blip r:embed="rId2"/>
          <a:srcRect b="16841"/>
          <a:stretch/>
        </p:blipFill>
        <p:spPr>
          <a:xfrm>
            <a:off x="0" y="4115203"/>
            <a:ext cx="12192000" cy="2747815"/>
          </a:xfrm>
          <a:prstGeom prst="rect">
            <a:avLst/>
          </a:prstGeom>
        </p:spPr>
      </p:pic>
      <p:sp>
        <p:nvSpPr>
          <p:cNvPr id="53" name="Symbol zastępczy tekstu 52"/>
          <p:cNvSpPr>
            <a:spLocks noGrp="1"/>
          </p:cNvSpPr>
          <p:nvPr>
            <p:ph type="body" sz="quarter" idx="10" hasCustomPrompt="1"/>
          </p:nvPr>
        </p:nvSpPr>
        <p:spPr>
          <a:xfrm>
            <a:off x="3335867" y="2225014"/>
            <a:ext cx="5520267" cy="757237"/>
          </a:xfrm>
          <a:prstGeom prst="rect">
            <a:avLst/>
          </a:prstGeom>
        </p:spPr>
        <p:txBody>
          <a:bodyPr anchor="ctr"/>
          <a:lstStyle>
            <a:lvl1pPr marL="0" indent="0" algn="ctr">
              <a:buNone/>
              <a:defRPr sz="3600" baseline="0">
                <a:solidFill>
                  <a:srgbClr val="283649"/>
                </a:solidFill>
              </a:defRPr>
            </a:lvl1pPr>
          </a:lstStyle>
          <a:p>
            <a:pPr lvl="0"/>
            <a:r>
              <a:rPr lang="pl-PL"/>
              <a:t>Tytuł raportu</a:t>
            </a:r>
          </a:p>
        </p:txBody>
      </p:sp>
      <p:sp>
        <p:nvSpPr>
          <p:cNvPr id="381" name="Symbol zastępczy tekstu 380"/>
          <p:cNvSpPr>
            <a:spLocks noGrp="1"/>
          </p:cNvSpPr>
          <p:nvPr>
            <p:ph type="body" sz="quarter" idx="11" hasCustomPrompt="1"/>
          </p:nvPr>
        </p:nvSpPr>
        <p:spPr>
          <a:xfrm>
            <a:off x="4627033" y="4225631"/>
            <a:ext cx="2937935" cy="264582"/>
          </a:xfrm>
          <a:prstGeom prst="rect">
            <a:avLst/>
          </a:prstGeom>
        </p:spPr>
        <p:txBody>
          <a:bodyPr/>
          <a:lstStyle>
            <a:lvl1pPr marL="0" indent="0" algn="ctr">
              <a:buNone/>
              <a:defRPr sz="1000" baseline="0">
                <a:solidFill>
                  <a:srgbClr val="71C6C9"/>
                </a:solidFill>
                <a:latin typeface="+mj-lt"/>
              </a:defRPr>
            </a:lvl1pPr>
          </a:lstStyle>
          <a:p>
            <a:r>
              <a:rPr lang="pl-PL" sz="1000">
                <a:solidFill>
                  <a:srgbClr val="004B88"/>
                </a:solidFill>
                <a:latin typeface="Century Gothic" panose="020B0502020202020204" pitchFamily="34" charset="0"/>
              </a:rPr>
              <a:t>Październik, 2021</a:t>
            </a:r>
          </a:p>
        </p:txBody>
      </p:sp>
      <p:sp>
        <p:nvSpPr>
          <p:cNvPr id="5" name="pole tekstowe 4">
            <a:extLst>
              <a:ext uri="{FF2B5EF4-FFF2-40B4-BE49-F238E27FC236}">
                <a16:creationId xmlns:a16="http://schemas.microsoft.com/office/drawing/2014/main" id="{E2D64732-4363-4277-90C7-F4E4747A7F83}"/>
              </a:ext>
            </a:extLst>
          </p:cNvPr>
          <p:cNvSpPr txBox="1"/>
          <p:nvPr userDrawn="1"/>
        </p:nvSpPr>
        <p:spPr>
          <a:xfrm>
            <a:off x="11047311" y="784397"/>
            <a:ext cx="876301" cy="369332"/>
          </a:xfrm>
          <a:prstGeom prst="rect">
            <a:avLst/>
          </a:prstGeom>
          <a:solidFill>
            <a:schemeClr val="bg1"/>
          </a:solidFill>
        </p:spPr>
        <p:txBody>
          <a:bodyPr wrap="square" rtlCol="0">
            <a:spAutoFit/>
          </a:bodyPr>
          <a:lstStyle/>
          <a:p>
            <a:endParaRPr lang="pl-PL" sz="1800"/>
          </a:p>
        </p:txBody>
      </p:sp>
      <p:pic>
        <p:nvPicPr>
          <p:cNvPr id="8" name="Obraz 7">
            <a:extLst>
              <a:ext uri="{FF2B5EF4-FFF2-40B4-BE49-F238E27FC236}">
                <a16:creationId xmlns:a16="http://schemas.microsoft.com/office/drawing/2014/main" id="{226BAB5B-04C7-4781-B59F-E64AFB480D8C}"/>
              </a:ext>
            </a:extLst>
          </p:cNvPr>
          <p:cNvPicPr>
            <a:picLocks noChangeAspect="1"/>
          </p:cNvPicPr>
          <p:nvPr userDrawn="1"/>
        </p:nvPicPr>
        <p:blipFill>
          <a:blip r:embed="rId3"/>
          <a:stretch>
            <a:fillRect/>
          </a:stretch>
        </p:blipFill>
        <p:spPr>
          <a:xfrm>
            <a:off x="3478126" y="226932"/>
            <a:ext cx="8284000" cy="588000"/>
          </a:xfrm>
          <a:prstGeom prst="rect">
            <a:avLst/>
          </a:prstGeom>
        </p:spPr>
      </p:pic>
      <p:sp>
        <p:nvSpPr>
          <p:cNvPr id="34" name="Symbol zastępczy tekstu 52">
            <a:extLst>
              <a:ext uri="{FF2B5EF4-FFF2-40B4-BE49-F238E27FC236}">
                <a16:creationId xmlns:a16="http://schemas.microsoft.com/office/drawing/2014/main" id="{7C804FD2-7528-4ECF-8BC6-DE042F9B047F}"/>
              </a:ext>
            </a:extLst>
          </p:cNvPr>
          <p:cNvSpPr>
            <a:spLocks noGrp="1"/>
          </p:cNvSpPr>
          <p:nvPr>
            <p:ph type="body" sz="quarter" idx="12" hasCustomPrompt="1"/>
          </p:nvPr>
        </p:nvSpPr>
        <p:spPr>
          <a:xfrm>
            <a:off x="3335867" y="3047207"/>
            <a:ext cx="5520267" cy="757237"/>
          </a:xfrm>
          <a:prstGeom prst="rect">
            <a:avLst/>
          </a:prstGeom>
        </p:spPr>
        <p:txBody>
          <a:bodyPr anchor="ctr"/>
          <a:lstStyle>
            <a:lvl1pPr marL="0" indent="0" algn="ctr">
              <a:buNone/>
              <a:defRPr sz="2400" baseline="0">
                <a:solidFill>
                  <a:srgbClr val="283649"/>
                </a:solidFill>
              </a:defRPr>
            </a:lvl1pPr>
          </a:lstStyle>
          <a:p>
            <a:pPr lvl="0"/>
            <a:r>
              <a:rPr lang="pl-PL"/>
              <a:t>Drugi tytuł raportu</a:t>
            </a:r>
          </a:p>
        </p:txBody>
      </p:sp>
      <p:pic>
        <p:nvPicPr>
          <p:cNvPr id="10" name="Obraz 9">
            <a:extLst>
              <a:ext uri="{FF2B5EF4-FFF2-40B4-BE49-F238E27FC236}">
                <a16:creationId xmlns:a16="http://schemas.microsoft.com/office/drawing/2014/main" id="{83E9B4BE-32FE-45A8-A41E-299C9653C234}"/>
              </a:ext>
            </a:extLst>
          </p:cNvPr>
          <p:cNvPicPr>
            <a:picLocks noChangeAspect="1"/>
          </p:cNvPicPr>
          <p:nvPr userDrawn="1"/>
        </p:nvPicPr>
        <p:blipFill>
          <a:blip r:embed="rId4"/>
          <a:stretch>
            <a:fillRect/>
          </a:stretch>
        </p:blipFill>
        <p:spPr>
          <a:xfrm>
            <a:off x="7768862" y="880872"/>
            <a:ext cx="4026095" cy="749143"/>
          </a:xfrm>
          <a:prstGeom prst="rect">
            <a:avLst/>
          </a:prstGeom>
        </p:spPr>
      </p:pic>
    </p:spTree>
    <p:extLst>
      <p:ext uri="{BB962C8B-B14F-4D97-AF65-F5344CB8AC3E}">
        <p14:creationId xmlns:p14="http://schemas.microsoft.com/office/powerpoint/2010/main" val="13604918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rzekladka_wprowadzenie">
    <p:spTree>
      <p:nvGrpSpPr>
        <p:cNvPr id="1" name=""/>
        <p:cNvGrpSpPr/>
        <p:nvPr/>
      </p:nvGrpSpPr>
      <p:grpSpPr>
        <a:xfrm>
          <a:off x="0" y="0"/>
          <a:ext cx="0" cy="0"/>
          <a:chOff x="0" y="0"/>
          <a:chExt cx="0" cy="0"/>
        </a:xfrm>
      </p:grpSpPr>
      <p:sp>
        <p:nvSpPr>
          <p:cNvPr id="5" name="Title 1"/>
          <p:cNvSpPr txBox="1">
            <a:spLocks/>
          </p:cNvSpPr>
          <p:nvPr userDrawn="1"/>
        </p:nvSpPr>
        <p:spPr>
          <a:xfrm>
            <a:off x="2379563" y="3089011"/>
            <a:ext cx="7432873" cy="679978"/>
          </a:xfrm>
          <a:prstGeom prst="rect">
            <a:avLst/>
          </a:prstGeom>
        </p:spPr>
        <p:txBody>
          <a:bodyPr anchor="b"/>
          <a:lstStyle>
            <a:lvl1pPr algn="l" defTabSz="914400" rtl="0" eaLnBrk="1" latinLnBrk="0" hangingPunct="1">
              <a:lnSpc>
                <a:spcPct val="90000"/>
              </a:lnSpc>
              <a:spcBef>
                <a:spcPct val="0"/>
              </a:spcBef>
              <a:buNone/>
              <a:defRPr sz="1800" kern="1200">
                <a:solidFill>
                  <a:srgbClr val="004B88"/>
                </a:solidFill>
                <a:latin typeface="Century Gothic" panose="020B0502020202020204" pitchFamily="34" charset="0"/>
                <a:ea typeface="+mj-ea"/>
                <a:cs typeface="+mj-cs"/>
              </a:defRPr>
            </a:lvl1pPr>
          </a:lstStyle>
          <a:p>
            <a:pPr algn="ctr"/>
            <a:r>
              <a:rPr lang="pl-PL" sz="4400" b="1">
                <a:solidFill>
                  <a:srgbClr val="15A1E1"/>
                </a:solidFill>
              </a:rPr>
              <a:t>ZAPRASZAMY NA PRZERWĘ!</a:t>
            </a:r>
            <a:endParaRPr lang="en-US" sz="4400" b="1">
              <a:solidFill>
                <a:srgbClr val="15A1E1"/>
              </a:solidFill>
            </a:endParaRPr>
          </a:p>
        </p:txBody>
      </p:sp>
      <p:pic>
        <p:nvPicPr>
          <p:cNvPr id="3" name="Obraz 2">
            <a:extLst>
              <a:ext uri="{FF2B5EF4-FFF2-40B4-BE49-F238E27FC236}">
                <a16:creationId xmlns:a16="http://schemas.microsoft.com/office/drawing/2014/main" id="{269A5019-5854-498A-874D-BFA07BDA6F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557991"/>
            <a:ext cx="12192000" cy="1308795"/>
          </a:xfrm>
          <a:prstGeom prst="rect">
            <a:avLst/>
          </a:prstGeom>
        </p:spPr>
      </p:pic>
    </p:spTree>
    <p:extLst>
      <p:ext uri="{BB962C8B-B14F-4D97-AF65-F5344CB8AC3E}">
        <p14:creationId xmlns:p14="http://schemas.microsoft.com/office/powerpoint/2010/main" val="8907718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trona koncowa_ciemny">
    <p:spTree>
      <p:nvGrpSpPr>
        <p:cNvPr id="1" name=""/>
        <p:cNvGrpSpPr/>
        <p:nvPr/>
      </p:nvGrpSpPr>
      <p:grpSpPr>
        <a:xfrm>
          <a:off x="0" y="0"/>
          <a:ext cx="0" cy="0"/>
          <a:chOff x="0" y="0"/>
          <a:chExt cx="0" cy="0"/>
        </a:xfrm>
      </p:grpSpPr>
      <p:pic>
        <p:nvPicPr>
          <p:cNvPr id="11" name="Obraz 10">
            <a:extLst>
              <a:ext uri="{FF2B5EF4-FFF2-40B4-BE49-F238E27FC236}">
                <a16:creationId xmlns:a16="http://schemas.microsoft.com/office/drawing/2014/main" id="{E887B6A4-B0ED-4F49-BC85-174978051F7B}"/>
              </a:ext>
            </a:extLst>
          </p:cNvPr>
          <p:cNvPicPr>
            <a:picLocks noChangeAspect="1"/>
          </p:cNvPicPr>
          <p:nvPr userDrawn="1"/>
        </p:nvPicPr>
        <p:blipFill rotWithShape="1">
          <a:blip r:embed="rId2"/>
          <a:srcRect b="17038"/>
          <a:stretch/>
        </p:blipFill>
        <p:spPr>
          <a:xfrm>
            <a:off x="0" y="4132057"/>
            <a:ext cx="12192000" cy="2730960"/>
          </a:xfrm>
          <a:prstGeom prst="rect">
            <a:avLst/>
          </a:prstGeom>
        </p:spPr>
      </p:pic>
      <p:sp>
        <p:nvSpPr>
          <p:cNvPr id="901" name="pole tekstowe 900"/>
          <p:cNvSpPr txBox="1"/>
          <p:nvPr userDrawn="1"/>
        </p:nvSpPr>
        <p:spPr>
          <a:xfrm>
            <a:off x="921238" y="2139405"/>
            <a:ext cx="3445199" cy="677108"/>
          </a:xfrm>
          <a:prstGeom prst="rect">
            <a:avLst/>
          </a:prstGeom>
          <a:noFill/>
        </p:spPr>
        <p:txBody>
          <a:bodyPr wrap="square" rtlCol="0">
            <a:spAutoFit/>
          </a:bodyPr>
          <a:lstStyle/>
          <a:p>
            <a:pPr algn="l"/>
            <a:r>
              <a:rPr lang="pl-PL" sz="1400">
                <a:solidFill>
                  <a:srgbClr val="15A1E1"/>
                </a:solidFill>
                <a:latin typeface="Century Gothic" panose="020B0502020202020204" pitchFamily="34" charset="0"/>
              </a:rPr>
              <a:t>W celu uzyskania szczegółowych informacji – skontaktuj się z nami. </a:t>
            </a:r>
            <a:r>
              <a:rPr lang="pl-PL" sz="1000">
                <a:solidFill>
                  <a:srgbClr val="6170CC"/>
                </a:solidFill>
                <a:latin typeface="Century Gothic" panose="020B0502020202020204" pitchFamily="34" charset="0"/>
              </a:rPr>
              <a:t/>
            </a:r>
            <a:br>
              <a:rPr lang="pl-PL" sz="1000">
                <a:solidFill>
                  <a:srgbClr val="6170CC"/>
                </a:solidFill>
                <a:latin typeface="Century Gothic" panose="020B0502020202020204" pitchFamily="34" charset="0"/>
              </a:rPr>
            </a:br>
            <a:r>
              <a:rPr lang="pl-PL" sz="1000">
                <a:solidFill>
                  <a:schemeClr val="tx2">
                    <a:lumMod val="20000"/>
                    <a:lumOff val="80000"/>
                  </a:schemeClr>
                </a:solidFill>
                <a:latin typeface="Century Gothic" panose="020B0502020202020204" pitchFamily="34" charset="0"/>
              </a:rPr>
              <a:t>.</a:t>
            </a:r>
          </a:p>
        </p:txBody>
      </p:sp>
      <p:sp>
        <p:nvSpPr>
          <p:cNvPr id="902" name="Prostokąt 901"/>
          <p:cNvSpPr/>
          <p:nvPr userDrawn="1"/>
        </p:nvSpPr>
        <p:spPr>
          <a:xfrm>
            <a:off x="921238" y="1623876"/>
            <a:ext cx="4517036" cy="523220"/>
          </a:xfrm>
          <a:prstGeom prst="rect">
            <a:avLst/>
          </a:prstGeom>
        </p:spPr>
        <p:txBody>
          <a:bodyPr wrap="square">
            <a:spAutoFit/>
          </a:bodyPr>
          <a:lstStyle/>
          <a:p>
            <a:pPr algn="l"/>
            <a:r>
              <a:rPr lang="pl-PL" sz="2800" b="1">
                <a:solidFill>
                  <a:srgbClr val="EE5C89"/>
                </a:solidFill>
                <a:latin typeface="Century Gothic" panose="020B0502020202020204" pitchFamily="34" charset="0"/>
              </a:rPr>
              <a:t>Dziękujemy za uwagę!</a:t>
            </a:r>
          </a:p>
        </p:txBody>
      </p:sp>
      <p:sp>
        <p:nvSpPr>
          <p:cNvPr id="696" name="Symbol zastępczy tekstu 365">
            <a:extLst>
              <a:ext uri="{FF2B5EF4-FFF2-40B4-BE49-F238E27FC236}">
                <a16:creationId xmlns:a16="http://schemas.microsoft.com/office/drawing/2014/main" id="{8515C3DA-1EF7-4597-ABDC-A38CA203CAC1}"/>
              </a:ext>
            </a:extLst>
          </p:cNvPr>
          <p:cNvSpPr>
            <a:spLocks noGrp="1"/>
          </p:cNvSpPr>
          <p:nvPr>
            <p:ph type="body" sz="quarter" idx="12" hasCustomPrompt="1"/>
          </p:nvPr>
        </p:nvSpPr>
        <p:spPr>
          <a:xfrm>
            <a:off x="963772" y="3099507"/>
            <a:ext cx="2870200" cy="263784"/>
          </a:xfrm>
          <a:prstGeom prst="rect">
            <a:avLst/>
          </a:prstGeom>
        </p:spPr>
        <p:txBody>
          <a:bodyPr/>
          <a:lstStyle>
            <a:lvl1pPr marL="0" indent="0">
              <a:buNone/>
              <a:defRPr sz="1400">
                <a:solidFill>
                  <a:srgbClr val="283649"/>
                </a:solidFill>
              </a:defRPr>
            </a:lvl1pPr>
          </a:lstStyle>
          <a:p>
            <a:pPr lvl="0"/>
            <a:r>
              <a:rPr lang="pl-PL"/>
              <a:t>Imię i Nazwisko</a:t>
            </a:r>
          </a:p>
        </p:txBody>
      </p:sp>
      <p:sp>
        <p:nvSpPr>
          <p:cNvPr id="697" name="Symbol zastępczy tekstu 365">
            <a:extLst>
              <a:ext uri="{FF2B5EF4-FFF2-40B4-BE49-F238E27FC236}">
                <a16:creationId xmlns:a16="http://schemas.microsoft.com/office/drawing/2014/main" id="{FAAB60C4-9868-4993-B7F8-53FBB9F014E4}"/>
              </a:ext>
            </a:extLst>
          </p:cNvPr>
          <p:cNvSpPr>
            <a:spLocks noGrp="1"/>
          </p:cNvSpPr>
          <p:nvPr>
            <p:ph type="body" sz="quarter" idx="13" hasCustomPrompt="1"/>
          </p:nvPr>
        </p:nvSpPr>
        <p:spPr>
          <a:xfrm>
            <a:off x="966300" y="3369383"/>
            <a:ext cx="2870200" cy="778134"/>
          </a:xfrm>
          <a:prstGeom prst="rect">
            <a:avLst/>
          </a:prstGeom>
        </p:spPr>
        <p:txBody>
          <a:bodyPr/>
          <a:lstStyle>
            <a:lvl1pPr marL="0" indent="0">
              <a:buNone/>
              <a:defRPr sz="1000" baseline="0">
                <a:solidFill>
                  <a:srgbClr val="283649"/>
                </a:solidFill>
              </a:defRPr>
            </a:lvl1pPr>
          </a:lstStyle>
          <a:p>
            <a:pPr lvl="0"/>
            <a:r>
              <a:rPr lang="pl-PL"/>
              <a:t>stanowisko</a:t>
            </a:r>
          </a:p>
          <a:p>
            <a:pPr lvl="0"/>
            <a:endParaRPr lang="pl-PL"/>
          </a:p>
        </p:txBody>
      </p:sp>
      <p:pic>
        <p:nvPicPr>
          <p:cNvPr id="9" name="Obraz 8">
            <a:extLst>
              <a:ext uri="{FF2B5EF4-FFF2-40B4-BE49-F238E27FC236}">
                <a16:creationId xmlns:a16="http://schemas.microsoft.com/office/drawing/2014/main" id="{A6D74867-9E72-4ABA-844E-673435E305F1}"/>
              </a:ext>
            </a:extLst>
          </p:cNvPr>
          <p:cNvPicPr>
            <a:picLocks noChangeAspect="1"/>
          </p:cNvPicPr>
          <p:nvPr userDrawn="1"/>
        </p:nvPicPr>
        <p:blipFill>
          <a:blip r:embed="rId3"/>
          <a:stretch>
            <a:fillRect/>
          </a:stretch>
        </p:blipFill>
        <p:spPr>
          <a:xfrm>
            <a:off x="3478126" y="226932"/>
            <a:ext cx="8284000" cy="588000"/>
          </a:xfrm>
          <a:prstGeom prst="rect">
            <a:avLst/>
          </a:prstGeom>
        </p:spPr>
      </p:pic>
      <p:pic>
        <p:nvPicPr>
          <p:cNvPr id="10" name="Obraz 9">
            <a:extLst>
              <a:ext uri="{FF2B5EF4-FFF2-40B4-BE49-F238E27FC236}">
                <a16:creationId xmlns:a16="http://schemas.microsoft.com/office/drawing/2014/main" id="{18135209-2031-4AFD-B398-50D0839700F0}"/>
              </a:ext>
            </a:extLst>
          </p:cNvPr>
          <p:cNvPicPr>
            <a:picLocks noChangeAspect="1"/>
          </p:cNvPicPr>
          <p:nvPr userDrawn="1"/>
        </p:nvPicPr>
        <p:blipFill>
          <a:blip r:embed="rId4"/>
          <a:stretch>
            <a:fillRect/>
          </a:stretch>
        </p:blipFill>
        <p:spPr>
          <a:xfrm>
            <a:off x="7768856" y="880861"/>
            <a:ext cx="4201143" cy="781714"/>
          </a:xfrm>
          <a:prstGeom prst="rect">
            <a:avLst/>
          </a:prstGeom>
        </p:spPr>
      </p:pic>
    </p:spTree>
    <p:extLst>
      <p:ext uri="{BB962C8B-B14F-4D97-AF65-F5344CB8AC3E}">
        <p14:creationId xmlns:p14="http://schemas.microsoft.com/office/powerpoint/2010/main" val="14220312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strona koncowa_ciemny">
    <p:spTree>
      <p:nvGrpSpPr>
        <p:cNvPr id="1" name=""/>
        <p:cNvGrpSpPr/>
        <p:nvPr/>
      </p:nvGrpSpPr>
      <p:grpSpPr>
        <a:xfrm>
          <a:off x="0" y="0"/>
          <a:ext cx="0" cy="0"/>
          <a:chOff x="0" y="0"/>
          <a:chExt cx="0" cy="0"/>
        </a:xfrm>
      </p:grpSpPr>
      <p:pic>
        <p:nvPicPr>
          <p:cNvPr id="31" name="Obraz 30">
            <a:extLst>
              <a:ext uri="{FF2B5EF4-FFF2-40B4-BE49-F238E27FC236}">
                <a16:creationId xmlns:a16="http://schemas.microsoft.com/office/drawing/2014/main" id="{86903D87-C878-47FF-9119-47374EFCE80A}"/>
              </a:ext>
            </a:extLst>
          </p:cNvPr>
          <p:cNvPicPr>
            <a:picLocks noChangeAspect="1"/>
          </p:cNvPicPr>
          <p:nvPr userDrawn="1"/>
        </p:nvPicPr>
        <p:blipFill>
          <a:blip r:embed="rId2"/>
          <a:stretch>
            <a:fillRect/>
          </a:stretch>
        </p:blipFill>
        <p:spPr>
          <a:xfrm>
            <a:off x="3478126" y="226932"/>
            <a:ext cx="8284000" cy="588000"/>
          </a:xfrm>
          <a:prstGeom prst="rect">
            <a:avLst/>
          </a:prstGeom>
        </p:spPr>
      </p:pic>
      <p:pic>
        <p:nvPicPr>
          <p:cNvPr id="32" name="Obraz 31">
            <a:extLst>
              <a:ext uri="{FF2B5EF4-FFF2-40B4-BE49-F238E27FC236}">
                <a16:creationId xmlns:a16="http://schemas.microsoft.com/office/drawing/2014/main" id="{1233D5E5-4EBE-45B3-92E1-B076A42A7CA3}"/>
              </a:ext>
            </a:extLst>
          </p:cNvPr>
          <p:cNvPicPr>
            <a:picLocks noChangeAspect="1"/>
          </p:cNvPicPr>
          <p:nvPr userDrawn="1"/>
        </p:nvPicPr>
        <p:blipFill>
          <a:blip r:embed="rId3"/>
          <a:stretch>
            <a:fillRect/>
          </a:stretch>
        </p:blipFill>
        <p:spPr>
          <a:xfrm>
            <a:off x="7768856" y="880861"/>
            <a:ext cx="4201143" cy="781714"/>
          </a:xfrm>
          <a:prstGeom prst="rect">
            <a:avLst/>
          </a:prstGeom>
        </p:spPr>
      </p:pic>
      <p:pic>
        <p:nvPicPr>
          <p:cNvPr id="33" name="Obraz 32">
            <a:extLst>
              <a:ext uri="{FF2B5EF4-FFF2-40B4-BE49-F238E27FC236}">
                <a16:creationId xmlns:a16="http://schemas.microsoft.com/office/drawing/2014/main" id="{15BDD4A2-008E-43C0-86B5-6A3C74F998A3}"/>
              </a:ext>
            </a:extLst>
          </p:cNvPr>
          <p:cNvPicPr>
            <a:picLocks noChangeAspect="1"/>
          </p:cNvPicPr>
          <p:nvPr userDrawn="1"/>
        </p:nvPicPr>
        <p:blipFill rotWithShape="1">
          <a:blip r:embed="rId4"/>
          <a:srcRect b="17038"/>
          <a:stretch/>
        </p:blipFill>
        <p:spPr>
          <a:xfrm>
            <a:off x="0" y="4132057"/>
            <a:ext cx="12192000" cy="2730960"/>
          </a:xfrm>
          <a:prstGeom prst="rect">
            <a:avLst/>
          </a:prstGeom>
        </p:spPr>
      </p:pic>
      <p:sp>
        <p:nvSpPr>
          <p:cNvPr id="37" name="pole tekstowe 36">
            <a:extLst>
              <a:ext uri="{FF2B5EF4-FFF2-40B4-BE49-F238E27FC236}">
                <a16:creationId xmlns:a16="http://schemas.microsoft.com/office/drawing/2014/main" id="{164EDEE2-B806-4C50-97D4-CEBB09D3B1CE}"/>
              </a:ext>
            </a:extLst>
          </p:cNvPr>
          <p:cNvSpPr txBox="1"/>
          <p:nvPr userDrawn="1"/>
        </p:nvSpPr>
        <p:spPr>
          <a:xfrm>
            <a:off x="921238" y="2139405"/>
            <a:ext cx="3445199" cy="677108"/>
          </a:xfrm>
          <a:prstGeom prst="rect">
            <a:avLst/>
          </a:prstGeom>
          <a:noFill/>
        </p:spPr>
        <p:txBody>
          <a:bodyPr wrap="square" rtlCol="0">
            <a:spAutoFit/>
          </a:bodyPr>
          <a:lstStyle/>
          <a:p>
            <a:pPr algn="l"/>
            <a:r>
              <a:rPr lang="pl-PL" sz="1400">
                <a:solidFill>
                  <a:srgbClr val="15A1E1"/>
                </a:solidFill>
                <a:latin typeface="Century Gothic" panose="020B0502020202020204" pitchFamily="34" charset="0"/>
              </a:rPr>
              <a:t>W celu uzyskania szczegółowych informacji – skontaktuj się z nami. </a:t>
            </a:r>
            <a:r>
              <a:rPr lang="pl-PL" sz="1000">
                <a:solidFill>
                  <a:srgbClr val="6170CC"/>
                </a:solidFill>
                <a:latin typeface="Century Gothic" panose="020B0502020202020204" pitchFamily="34" charset="0"/>
              </a:rPr>
              <a:t/>
            </a:r>
            <a:br>
              <a:rPr lang="pl-PL" sz="1000">
                <a:solidFill>
                  <a:srgbClr val="6170CC"/>
                </a:solidFill>
                <a:latin typeface="Century Gothic" panose="020B0502020202020204" pitchFamily="34" charset="0"/>
              </a:rPr>
            </a:br>
            <a:r>
              <a:rPr lang="pl-PL" sz="1000">
                <a:solidFill>
                  <a:schemeClr val="tx2">
                    <a:lumMod val="20000"/>
                    <a:lumOff val="80000"/>
                  </a:schemeClr>
                </a:solidFill>
                <a:latin typeface="Century Gothic" panose="020B0502020202020204" pitchFamily="34" charset="0"/>
              </a:rPr>
              <a:t>.</a:t>
            </a:r>
          </a:p>
        </p:txBody>
      </p:sp>
      <p:sp>
        <p:nvSpPr>
          <p:cNvPr id="38" name="Prostokąt 37">
            <a:extLst>
              <a:ext uri="{FF2B5EF4-FFF2-40B4-BE49-F238E27FC236}">
                <a16:creationId xmlns:a16="http://schemas.microsoft.com/office/drawing/2014/main" id="{1319E3D6-186A-4226-A35E-00DE65291A23}"/>
              </a:ext>
            </a:extLst>
          </p:cNvPr>
          <p:cNvSpPr/>
          <p:nvPr userDrawn="1"/>
        </p:nvSpPr>
        <p:spPr>
          <a:xfrm>
            <a:off x="921238" y="1623876"/>
            <a:ext cx="4517036" cy="523220"/>
          </a:xfrm>
          <a:prstGeom prst="rect">
            <a:avLst/>
          </a:prstGeom>
        </p:spPr>
        <p:txBody>
          <a:bodyPr wrap="square">
            <a:spAutoFit/>
          </a:bodyPr>
          <a:lstStyle/>
          <a:p>
            <a:pPr algn="l"/>
            <a:r>
              <a:rPr lang="pl-PL" sz="2800" b="1">
                <a:solidFill>
                  <a:srgbClr val="EE5C89"/>
                </a:solidFill>
                <a:latin typeface="Century Gothic" panose="020B0502020202020204" pitchFamily="34" charset="0"/>
              </a:rPr>
              <a:t>Dziękujemy za uwagę!</a:t>
            </a:r>
          </a:p>
        </p:txBody>
      </p:sp>
    </p:spTree>
    <p:extLst>
      <p:ext uri="{BB962C8B-B14F-4D97-AF65-F5344CB8AC3E}">
        <p14:creationId xmlns:p14="http://schemas.microsoft.com/office/powerpoint/2010/main" val="1382698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kolumna tekstu">
    <p:spTree>
      <p:nvGrpSpPr>
        <p:cNvPr id="1" name=""/>
        <p:cNvGrpSpPr/>
        <p:nvPr/>
      </p:nvGrpSpPr>
      <p:grpSpPr>
        <a:xfrm>
          <a:off x="0" y="0"/>
          <a:ext cx="0" cy="0"/>
          <a:chOff x="0" y="0"/>
          <a:chExt cx="0" cy="0"/>
        </a:xfrm>
      </p:grpSpPr>
      <p:sp>
        <p:nvSpPr>
          <p:cNvPr id="8" name="Symbol zastępczy tekstu 52">
            <a:extLst>
              <a:ext uri="{FF2B5EF4-FFF2-40B4-BE49-F238E27FC236}">
                <a16:creationId xmlns:a16="http://schemas.microsoft.com/office/drawing/2014/main" id="{AC51EAD5-5D22-461F-8FC4-DB64DAA40EEA}"/>
              </a:ext>
            </a:extLst>
          </p:cNvPr>
          <p:cNvSpPr>
            <a:spLocks noGrp="1"/>
          </p:cNvSpPr>
          <p:nvPr>
            <p:ph type="body" sz="quarter" idx="10" hasCustomPrompt="1"/>
          </p:nvPr>
        </p:nvSpPr>
        <p:spPr>
          <a:xfrm>
            <a:off x="3347899" y="1815936"/>
            <a:ext cx="5520267" cy="757237"/>
          </a:xfrm>
          <a:prstGeom prst="rect">
            <a:avLst/>
          </a:prstGeom>
        </p:spPr>
        <p:txBody>
          <a:bodyPr anchor="ctr"/>
          <a:lstStyle>
            <a:lvl1pPr marL="0" indent="0" algn="ctr">
              <a:buNone/>
              <a:defRPr sz="3200" b="1" baseline="0">
                <a:solidFill>
                  <a:srgbClr val="283649"/>
                </a:solidFill>
              </a:defRPr>
            </a:lvl1pPr>
          </a:lstStyle>
          <a:p>
            <a:pPr lvl="0"/>
            <a:r>
              <a:rPr lang="pl-PL"/>
              <a:t>Tytuł wystąpienia</a:t>
            </a:r>
          </a:p>
        </p:txBody>
      </p:sp>
      <p:sp>
        <p:nvSpPr>
          <p:cNvPr id="9" name="Symbol zastępczy tekstu 52">
            <a:extLst>
              <a:ext uri="{FF2B5EF4-FFF2-40B4-BE49-F238E27FC236}">
                <a16:creationId xmlns:a16="http://schemas.microsoft.com/office/drawing/2014/main" id="{A8414F7B-1710-43D6-AE80-BD51B6E5FDB4}"/>
              </a:ext>
            </a:extLst>
          </p:cNvPr>
          <p:cNvSpPr>
            <a:spLocks noGrp="1"/>
          </p:cNvSpPr>
          <p:nvPr>
            <p:ph type="body" sz="quarter" idx="12" hasCustomPrompt="1"/>
          </p:nvPr>
        </p:nvSpPr>
        <p:spPr>
          <a:xfrm>
            <a:off x="3347899" y="4093956"/>
            <a:ext cx="5520267" cy="757237"/>
          </a:xfrm>
          <a:prstGeom prst="rect">
            <a:avLst/>
          </a:prstGeom>
        </p:spPr>
        <p:txBody>
          <a:bodyPr anchor="ctr"/>
          <a:lstStyle>
            <a:lvl1pPr marL="0" indent="0" algn="ctr">
              <a:buNone/>
              <a:defRPr sz="1800" baseline="0">
                <a:solidFill>
                  <a:srgbClr val="283649"/>
                </a:solidFill>
              </a:defRPr>
            </a:lvl1pPr>
          </a:lstStyle>
          <a:p>
            <a:pPr lvl="0"/>
            <a:r>
              <a:rPr lang="pl-PL"/>
              <a:t>Osoba prezentująca</a:t>
            </a:r>
          </a:p>
        </p:txBody>
      </p:sp>
    </p:spTree>
    <p:extLst>
      <p:ext uri="{BB962C8B-B14F-4D97-AF65-F5344CB8AC3E}">
        <p14:creationId xmlns:p14="http://schemas.microsoft.com/office/powerpoint/2010/main" val="4878492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1 kolumna tekstu">
    <p:spTree>
      <p:nvGrpSpPr>
        <p:cNvPr id="1" name=""/>
        <p:cNvGrpSpPr/>
        <p:nvPr/>
      </p:nvGrpSpPr>
      <p:grpSpPr>
        <a:xfrm>
          <a:off x="0" y="0"/>
          <a:ext cx="0" cy="0"/>
          <a:chOff x="0" y="0"/>
          <a:chExt cx="0" cy="0"/>
        </a:xfrm>
      </p:grpSpPr>
      <p:sp>
        <p:nvSpPr>
          <p:cNvPr id="8" name="Symbol zastępczy tekstu 52">
            <a:extLst>
              <a:ext uri="{FF2B5EF4-FFF2-40B4-BE49-F238E27FC236}">
                <a16:creationId xmlns:a16="http://schemas.microsoft.com/office/drawing/2014/main" id="{AC51EAD5-5D22-461F-8FC4-DB64DAA40EEA}"/>
              </a:ext>
            </a:extLst>
          </p:cNvPr>
          <p:cNvSpPr>
            <a:spLocks noGrp="1"/>
          </p:cNvSpPr>
          <p:nvPr>
            <p:ph type="body" sz="quarter" idx="10" hasCustomPrompt="1"/>
          </p:nvPr>
        </p:nvSpPr>
        <p:spPr>
          <a:xfrm>
            <a:off x="3347899" y="1815936"/>
            <a:ext cx="5520267" cy="757237"/>
          </a:xfrm>
          <a:prstGeom prst="rect">
            <a:avLst/>
          </a:prstGeom>
        </p:spPr>
        <p:txBody>
          <a:bodyPr anchor="ctr"/>
          <a:lstStyle>
            <a:lvl1pPr marL="0" indent="0" algn="ctr">
              <a:buNone/>
              <a:defRPr sz="3200" b="1" baseline="0">
                <a:solidFill>
                  <a:srgbClr val="283649"/>
                </a:solidFill>
              </a:defRPr>
            </a:lvl1pPr>
          </a:lstStyle>
          <a:p>
            <a:pPr lvl="0"/>
            <a:r>
              <a:rPr lang="pl-PL"/>
              <a:t>Tytuł wystąpienia</a:t>
            </a:r>
          </a:p>
        </p:txBody>
      </p:sp>
      <p:sp>
        <p:nvSpPr>
          <p:cNvPr id="9" name="Symbol zastępczy tekstu 52">
            <a:extLst>
              <a:ext uri="{FF2B5EF4-FFF2-40B4-BE49-F238E27FC236}">
                <a16:creationId xmlns:a16="http://schemas.microsoft.com/office/drawing/2014/main" id="{A8414F7B-1710-43D6-AE80-BD51B6E5FDB4}"/>
              </a:ext>
            </a:extLst>
          </p:cNvPr>
          <p:cNvSpPr>
            <a:spLocks noGrp="1"/>
          </p:cNvSpPr>
          <p:nvPr>
            <p:ph type="body" sz="quarter" idx="12" hasCustomPrompt="1"/>
          </p:nvPr>
        </p:nvSpPr>
        <p:spPr>
          <a:xfrm>
            <a:off x="1167063" y="4093956"/>
            <a:ext cx="4921808" cy="757237"/>
          </a:xfrm>
          <a:prstGeom prst="rect">
            <a:avLst/>
          </a:prstGeom>
        </p:spPr>
        <p:txBody>
          <a:bodyPr anchor="ctr"/>
          <a:lstStyle>
            <a:lvl1pPr marL="0" indent="0" algn="ctr">
              <a:buNone/>
              <a:defRPr sz="1800" baseline="0">
                <a:solidFill>
                  <a:srgbClr val="283649"/>
                </a:solidFill>
              </a:defRPr>
            </a:lvl1pPr>
          </a:lstStyle>
          <a:p>
            <a:pPr lvl="0"/>
            <a:r>
              <a:rPr lang="pl-PL"/>
              <a:t>Osoba prezentująca 1</a:t>
            </a:r>
          </a:p>
        </p:txBody>
      </p:sp>
      <p:sp>
        <p:nvSpPr>
          <p:cNvPr id="4" name="Symbol zastępczy tekstu 52">
            <a:extLst>
              <a:ext uri="{FF2B5EF4-FFF2-40B4-BE49-F238E27FC236}">
                <a16:creationId xmlns:a16="http://schemas.microsoft.com/office/drawing/2014/main" id="{35DF5EF9-35C8-4FFB-9235-AB4852993B2D}"/>
              </a:ext>
            </a:extLst>
          </p:cNvPr>
          <p:cNvSpPr>
            <a:spLocks noGrp="1"/>
          </p:cNvSpPr>
          <p:nvPr>
            <p:ph type="body" sz="quarter" idx="13" hasCustomPrompt="1"/>
          </p:nvPr>
        </p:nvSpPr>
        <p:spPr>
          <a:xfrm>
            <a:off x="6120059" y="4095542"/>
            <a:ext cx="4921808" cy="757237"/>
          </a:xfrm>
          <a:prstGeom prst="rect">
            <a:avLst/>
          </a:prstGeom>
        </p:spPr>
        <p:txBody>
          <a:bodyPr anchor="ctr"/>
          <a:lstStyle>
            <a:lvl1pPr marL="0" indent="0" algn="ctr">
              <a:buNone/>
              <a:defRPr sz="1800" baseline="0">
                <a:solidFill>
                  <a:srgbClr val="283649"/>
                </a:solidFill>
              </a:defRPr>
            </a:lvl1pPr>
          </a:lstStyle>
          <a:p>
            <a:pPr lvl="0"/>
            <a:r>
              <a:rPr lang="pl-PL"/>
              <a:t>Osoba prezentująca 2</a:t>
            </a:r>
          </a:p>
        </p:txBody>
      </p:sp>
    </p:spTree>
    <p:extLst>
      <p:ext uri="{BB962C8B-B14F-4D97-AF65-F5344CB8AC3E}">
        <p14:creationId xmlns:p14="http://schemas.microsoft.com/office/powerpoint/2010/main" val="16215633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1 kolumna tekstu">
    <p:spTree>
      <p:nvGrpSpPr>
        <p:cNvPr id="1" name=""/>
        <p:cNvGrpSpPr/>
        <p:nvPr/>
      </p:nvGrpSpPr>
      <p:grpSpPr>
        <a:xfrm>
          <a:off x="0" y="0"/>
          <a:ext cx="0" cy="0"/>
          <a:chOff x="0" y="0"/>
          <a:chExt cx="0" cy="0"/>
        </a:xfrm>
      </p:grpSpPr>
      <p:sp>
        <p:nvSpPr>
          <p:cNvPr id="8" name="Symbol zastępczy tekstu 52">
            <a:extLst>
              <a:ext uri="{FF2B5EF4-FFF2-40B4-BE49-F238E27FC236}">
                <a16:creationId xmlns:a16="http://schemas.microsoft.com/office/drawing/2014/main" id="{AC51EAD5-5D22-461F-8FC4-DB64DAA40EEA}"/>
              </a:ext>
            </a:extLst>
          </p:cNvPr>
          <p:cNvSpPr>
            <a:spLocks noGrp="1"/>
          </p:cNvSpPr>
          <p:nvPr>
            <p:ph type="body" sz="quarter" idx="10" hasCustomPrompt="1"/>
          </p:nvPr>
        </p:nvSpPr>
        <p:spPr>
          <a:xfrm>
            <a:off x="3347899" y="1815936"/>
            <a:ext cx="5520267" cy="757237"/>
          </a:xfrm>
          <a:prstGeom prst="rect">
            <a:avLst/>
          </a:prstGeom>
        </p:spPr>
        <p:txBody>
          <a:bodyPr anchor="ctr"/>
          <a:lstStyle>
            <a:lvl1pPr marL="0" indent="0" algn="ctr">
              <a:buNone/>
              <a:defRPr sz="3200" b="1" baseline="0">
                <a:solidFill>
                  <a:srgbClr val="283649"/>
                </a:solidFill>
              </a:defRPr>
            </a:lvl1pPr>
          </a:lstStyle>
          <a:p>
            <a:pPr lvl="0"/>
            <a:r>
              <a:rPr lang="pl-PL"/>
              <a:t>Tytuł wystąpienia</a:t>
            </a:r>
          </a:p>
        </p:txBody>
      </p:sp>
      <p:sp>
        <p:nvSpPr>
          <p:cNvPr id="9" name="Symbol zastępczy tekstu 52">
            <a:extLst>
              <a:ext uri="{FF2B5EF4-FFF2-40B4-BE49-F238E27FC236}">
                <a16:creationId xmlns:a16="http://schemas.microsoft.com/office/drawing/2014/main" id="{A8414F7B-1710-43D6-AE80-BD51B6E5FDB4}"/>
              </a:ext>
            </a:extLst>
          </p:cNvPr>
          <p:cNvSpPr>
            <a:spLocks noGrp="1"/>
          </p:cNvSpPr>
          <p:nvPr>
            <p:ph type="body" sz="quarter" idx="12" hasCustomPrompt="1"/>
          </p:nvPr>
        </p:nvSpPr>
        <p:spPr>
          <a:xfrm>
            <a:off x="1167063" y="4093956"/>
            <a:ext cx="2743200" cy="757237"/>
          </a:xfrm>
          <a:prstGeom prst="rect">
            <a:avLst/>
          </a:prstGeom>
        </p:spPr>
        <p:txBody>
          <a:bodyPr anchor="ctr"/>
          <a:lstStyle>
            <a:lvl1pPr marL="0" indent="0" algn="ctr">
              <a:buNone/>
              <a:defRPr sz="1800" baseline="0">
                <a:solidFill>
                  <a:srgbClr val="283649"/>
                </a:solidFill>
              </a:defRPr>
            </a:lvl1pPr>
          </a:lstStyle>
          <a:p>
            <a:pPr lvl="0"/>
            <a:r>
              <a:rPr lang="pl-PL"/>
              <a:t>Osoba prezentująca 1</a:t>
            </a:r>
          </a:p>
        </p:txBody>
      </p:sp>
      <p:sp>
        <p:nvSpPr>
          <p:cNvPr id="5" name="Symbol zastępczy tekstu 52">
            <a:extLst>
              <a:ext uri="{FF2B5EF4-FFF2-40B4-BE49-F238E27FC236}">
                <a16:creationId xmlns:a16="http://schemas.microsoft.com/office/drawing/2014/main" id="{70CF1864-16E0-40B3-B1BA-2D10620C9C8C}"/>
              </a:ext>
            </a:extLst>
          </p:cNvPr>
          <p:cNvSpPr>
            <a:spLocks noGrp="1"/>
          </p:cNvSpPr>
          <p:nvPr>
            <p:ph type="body" sz="quarter" idx="13" hasCustomPrompt="1"/>
          </p:nvPr>
        </p:nvSpPr>
        <p:spPr>
          <a:xfrm>
            <a:off x="4736432" y="4093956"/>
            <a:ext cx="2743200" cy="757237"/>
          </a:xfrm>
          <a:prstGeom prst="rect">
            <a:avLst/>
          </a:prstGeom>
        </p:spPr>
        <p:txBody>
          <a:bodyPr anchor="ctr"/>
          <a:lstStyle>
            <a:lvl1pPr marL="0" indent="0" algn="ctr">
              <a:buNone/>
              <a:defRPr sz="1800" baseline="0">
                <a:solidFill>
                  <a:srgbClr val="283649"/>
                </a:solidFill>
              </a:defRPr>
            </a:lvl1pPr>
          </a:lstStyle>
          <a:p>
            <a:pPr lvl="0"/>
            <a:r>
              <a:rPr lang="pl-PL"/>
              <a:t>Osoba prezentująca 2</a:t>
            </a:r>
          </a:p>
        </p:txBody>
      </p:sp>
      <p:sp>
        <p:nvSpPr>
          <p:cNvPr id="6" name="Symbol zastępczy tekstu 52">
            <a:extLst>
              <a:ext uri="{FF2B5EF4-FFF2-40B4-BE49-F238E27FC236}">
                <a16:creationId xmlns:a16="http://schemas.microsoft.com/office/drawing/2014/main" id="{04247647-659F-4662-9153-6F111327C83B}"/>
              </a:ext>
            </a:extLst>
          </p:cNvPr>
          <p:cNvSpPr>
            <a:spLocks noGrp="1"/>
          </p:cNvSpPr>
          <p:nvPr>
            <p:ph type="body" sz="quarter" idx="14" hasCustomPrompt="1"/>
          </p:nvPr>
        </p:nvSpPr>
        <p:spPr>
          <a:xfrm>
            <a:off x="8281737" y="4107573"/>
            <a:ext cx="2743200" cy="757237"/>
          </a:xfrm>
          <a:prstGeom prst="rect">
            <a:avLst/>
          </a:prstGeom>
        </p:spPr>
        <p:txBody>
          <a:bodyPr anchor="ctr"/>
          <a:lstStyle>
            <a:lvl1pPr marL="0" indent="0" algn="ctr">
              <a:buNone/>
              <a:defRPr sz="1800" baseline="0">
                <a:solidFill>
                  <a:srgbClr val="283649"/>
                </a:solidFill>
              </a:defRPr>
            </a:lvl1pPr>
          </a:lstStyle>
          <a:p>
            <a:pPr lvl="0"/>
            <a:r>
              <a:rPr lang="pl-PL"/>
              <a:t>Osoba prezentująca 3</a:t>
            </a:r>
          </a:p>
        </p:txBody>
      </p:sp>
    </p:spTree>
    <p:extLst>
      <p:ext uri="{BB962C8B-B14F-4D97-AF65-F5344CB8AC3E}">
        <p14:creationId xmlns:p14="http://schemas.microsoft.com/office/powerpoint/2010/main" val="33151970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kolumna tekstu">
    <p:spTree>
      <p:nvGrpSpPr>
        <p:cNvPr id="1" name=""/>
        <p:cNvGrpSpPr/>
        <p:nvPr/>
      </p:nvGrpSpPr>
      <p:grpSpPr>
        <a:xfrm>
          <a:off x="0" y="0"/>
          <a:ext cx="0" cy="0"/>
          <a:chOff x="0" y="0"/>
          <a:chExt cx="0" cy="0"/>
        </a:xfrm>
      </p:grpSpPr>
      <p:sp>
        <p:nvSpPr>
          <p:cNvPr id="59" name="Symbol zastępczy tekstu 58"/>
          <p:cNvSpPr>
            <a:spLocks noGrp="1"/>
          </p:cNvSpPr>
          <p:nvPr>
            <p:ph type="body" sz="quarter" idx="10" hasCustomPrompt="1"/>
          </p:nvPr>
        </p:nvSpPr>
        <p:spPr>
          <a:xfrm>
            <a:off x="431800" y="908050"/>
            <a:ext cx="5471584" cy="4752976"/>
          </a:xfrm>
          <a:prstGeom prst="rect">
            <a:avLst/>
          </a:prstGeom>
        </p:spPr>
        <p:txBody>
          <a:bodyPr/>
          <a:lstStyle>
            <a:lvl1pPr marL="171450" marR="0" indent="-171450" algn="just" defTabSz="914400" rtl="0" eaLnBrk="1" fontAlgn="auto" latinLnBrk="0" hangingPunct="1">
              <a:lnSpc>
                <a:spcPct val="114000"/>
              </a:lnSpc>
              <a:spcBef>
                <a:spcPts val="0"/>
              </a:spcBef>
              <a:spcAft>
                <a:spcPts val="0"/>
              </a:spcAft>
              <a:buClrTx/>
              <a:buSzTx/>
              <a:buFont typeface="Courier New" panose="02070309020205020404" pitchFamily="49" charset="0"/>
              <a:buChar char="o"/>
              <a:tabLst/>
              <a:defRPr lang="pl-PL" sz="1000" b="0" i="0" smtClean="0">
                <a:solidFill>
                  <a:srgbClr val="595959"/>
                </a:solidFill>
                <a:effectLst/>
                <a:latin typeface="+mj-lt"/>
              </a:defRPr>
            </a:lvl1pPr>
            <a:lvl2pPr marL="571500" marR="0" indent="0" algn="just" defTabSz="914400" rtl="0" eaLnBrk="1" fontAlgn="auto" latinLnBrk="0" hangingPunct="1">
              <a:lnSpc>
                <a:spcPct val="114000"/>
              </a:lnSpc>
              <a:spcBef>
                <a:spcPts val="0"/>
              </a:spcBef>
              <a:spcAft>
                <a:spcPts val="0"/>
              </a:spcAft>
              <a:buClrTx/>
              <a:buSzTx/>
              <a:buFont typeface="Wingdings" panose="05000000000000000000" pitchFamily="2" charset="2"/>
              <a:buNone/>
              <a:tabLst/>
              <a:defRPr lang="pl-PL" sz="1000" kern="1200" dirty="0" smtClean="0">
                <a:solidFill>
                  <a:schemeClr val="tx1"/>
                </a:solidFill>
                <a:latin typeface="+mn-lt"/>
                <a:ea typeface="+mn-ea"/>
                <a:cs typeface="+mn-cs"/>
              </a:defRPr>
            </a:lvl2pPr>
            <a:lvl3pPr marL="1143000" indent="-228600">
              <a:buClr>
                <a:schemeClr val="tx1">
                  <a:lumMod val="60000"/>
                  <a:lumOff val="40000"/>
                </a:schemeClr>
              </a:buClr>
              <a:buFont typeface="Century Gothic" panose="020B0502020202020204" pitchFamily="34" charset="0"/>
              <a:buChar char="◦"/>
              <a:defRPr sz="1000"/>
            </a:lvl3pPr>
            <a:lvl4pPr>
              <a:defRPr sz="1000"/>
            </a:lvl4pPr>
            <a:lvl5pPr>
              <a:defRPr sz="1000"/>
            </a:lvl5pPr>
          </a:lstStyle>
          <a:p>
            <a:pPr lvl="0"/>
            <a:r>
              <a:rPr lang="pl-PL"/>
              <a:t>Stosuj, gdy tekst jest najważniejszy, a obrazek pełni rolę ozdobnika/ilustracji.</a:t>
            </a:r>
          </a:p>
          <a:p>
            <a:pPr lvl="0"/>
            <a:endParaRPr lang="pl-PL"/>
          </a:p>
          <a:p>
            <a:pPr lvl="0"/>
            <a:r>
              <a:rPr lang="pl-PL"/>
              <a:t>Wypunktowanie -  schemat</a:t>
            </a:r>
          </a:p>
          <a:p>
            <a:pPr marL="742950" lvl="1" indent="-285750" algn="l" defTabSz="914400" rtl="0" eaLnBrk="1" latinLnBrk="0" hangingPunct="1">
              <a:spcBef>
                <a:spcPct val="20000"/>
              </a:spcBef>
              <a:buFont typeface="Century Gothic" panose="020B0502020202020204" pitchFamily="34" charset="0"/>
              <a:buChar char="◦"/>
            </a:pPr>
            <a:r>
              <a:rPr lang="pl-PL"/>
              <a:t>Drugi poziom</a:t>
            </a:r>
          </a:p>
          <a:p>
            <a:pPr lvl="2"/>
            <a:r>
              <a:rPr lang="pl-PL"/>
              <a:t>Trzeci poziom</a:t>
            </a:r>
          </a:p>
          <a:p>
            <a:pPr lvl="2"/>
            <a:endParaRPr lang="pl-PL"/>
          </a:p>
          <a:p>
            <a:pPr lvl="0"/>
            <a:endParaRPr lang="pl-PL"/>
          </a:p>
          <a:p>
            <a:pPr marL="742950" marR="0" lvl="1" indent="-171450" algn="just" defTabSz="914400" rtl="0" eaLnBrk="1" fontAlgn="auto" latinLnBrk="0" hangingPunct="1">
              <a:lnSpc>
                <a:spcPct val="114000"/>
              </a:lnSpc>
              <a:spcBef>
                <a:spcPts val="0"/>
              </a:spcBef>
              <a:spcAft>
                <a:spcPts val="0"/>
              </a:spcAft>
              <a:buClrTx/>
              <a:buSzTx/>
              <a:buFont typeface="Courier New" panose="02070309020205020404" pitchFamily="49" charset="0"/>
              <a:buChar char="o"/>
              <a:tabLst/>
              <a:defRPr/>
            </a:pPr>
            <a:endParaRPr lang="pl-PL"/>
          </a:p>
          <a:p>
            <a:pPr lvl="0"/>
            <a:endParaRPr lang="pl-PL"/>
          </a:p>
          <a:p>
            <a:pPr lvl="0"/>
            <a:endParaRPr lang="pl-PL"/>
          </a:p>
        </p:txBody>
      </p:sp>
      <p:cxnSp>
        <p:nvCxnSpPr>
          <p:cNvPr id="6" name="Łącznik prosty 86">
            <a:extLst>
              <a:ext uri="{FF2B5EF4-FFF2-40B4-BE49-F238E27FC236}">
                <a16:creationId xmlns:a16="http://schemas.microsoft.com/office/drawing/2014/main" id="{3C4C46D3-1181-4940-BB62-A344FD377F99}"/>
              </a:ext>
            </a:extLst>
          </p:cNvPr>
          <p:cNvCxnSpPr>
            <a:cxnSpLocks/>
          </p:cNvCxnSpPr>
          <p:nvPr userDrawn="1"/>
        </p:nvCxnSpPr>
        <p:spPr>
          <a:xfrm>
            <a:off x="1007435" y="229290"/>
            <a:ext cx="0" cy="352992"/>
          </a:xfrm>
          <a:prstGeom prst="line">
            <a:avLst/>
          </a:prstGeom>
          <a:ln w="3175">
            <a:solidFill>
              <a:srgbClr val="004B88"/>
            </a:solidFill>
          </a:ln>
        </p:spPr>
        <p:style>
          <a:lnRef idx="1">
            <a:schemeClr val="accent1"/>
          </a:lnRef>
          <a:fillRef idx="0">
            <a:schemeClr val="accent1"/>
          </a:fillRef>
          <a:effectRef idx="0">
            <a:schemeClr val="accent1"/>
          </a:effectRef>
          <a:fontRef idx="minor">
            <a:schemeClr val="tx1"/>
          </a:fontRef>
        </p:style>
      </p:cxnSp>
      <p:sp>
        <p:nvSpPr>
          <p:cNvPr id="7" name="Symbol zastępczy tekstu 49">
            <a:extLst>
              <a:ext uri="{FF2B5EF4-FFF2-40B4-BE49-F238E27FC236}">
                <a16:creationId xmlns:a16="http://schemas.microsoft.com/office/drawing/2014/main" id="{3F9014BF-552E-4EAB-8EFD-5409BC1B9C18}"/>
              </a:ext>
            </a:extLst>
          </p:cNvPr>
          <p:cNvSpPr>
            <a:spLocks noGrp="1"/>
          </p:cNvSpPr>
          <p:nvPr>
            <p:ph type="body" sz="quarter" idx="11" hasCustomPrompt="1"/>
          </p:nvPr>
        </p:nvSpPr>
        <p:spPr>
          <a:xfrm>
            <a:off x="1007435" y="168006"/>
            <a:ext cx="8736000" cy="475560"/>
          </a:xfrm>
          <a:prstGeom prst="rect">
            <a:avLst/>
          </a:prstGeom>
        </p:spPr>
        <p:txBody>
          <a:bodyPr lIns="198000"/>
          <a:lstStyle>
            <a:lvl1pPr marL="0" indent="0">
              <a:buNone/>
              <a:defRPr sz="2800">
                <a:solidFill>
                  <a:srgbClr val="15A1E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pl-PL"/>
              <a:t>Tytuł slajdu</a:t>
            </a:r>
          </a:p>
        </p:txBody>
      </p:sp>
    </p:spTree>
    <p:extLst>
      <p:ext uri="{BB962C8B-B14F-4D97-AF65-F5344CB8AC3E}">
        <p14:creationId xmlns:p14="http://schemas.microsoft.com/office/powerpoint/2010/main" val="207135381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1 kolumna tekstu i obraz">
    <p:spTree>
      <p:nvGrpSpPr>
        <p:cNvPr id="1" name=""/>
        <p:cNvGrpSpPr/>
        <p:nvPr/>
      </p:nvGrpSpPr>
      <p:grpSpPr>
        <a:xfrm>
          <a:off x="0" y="0"/>
          <a:ext cx="0" cy="0"/>
          <a:chOff x="0" y="0"/>
          <a:chExt cx="0" cy="0"/>
        </a:xfrm>
      </p:grpSpPr>
      <p:sp>
        <p:nvSpPr>
          <p:cNvPr id="59" name="Symbol zastępczy tekstu 58"/>
          <p:cNvSpPr>
            <a:spLocks noGrp="1"/>
          </p:cNvSpPr>
          <p:nvPr>
            <p:ph type="body" sz="quarter" idx="10" hasCustomPrompt="1"/>
          </p:nvPr>
        </p:nvSpPr>
        <p:spPr>
          <a:xfrm>
            <a:off x="431800" y="908050"/>
            <a:ext cx="5471584" cy="4752976"/>
          </a:xfrm>
          <a:prstGeom prst="rect">
            <a:avLst/>
          </a:prstGeom>
        </p:spPr>
        <p:txBody>
          <a:bodyPr/>
          <a:lstStyle>
            <a:lvl1pPr marL="171450" indent="-171450" algn="just">
              <a:lnSpc>
                <a:spcPct val="114000"/>
              </a:lnSpc>
              <a:spcBef>
                <a:spcPts val="0"/>
              </a:spcBef>
              <a:spcAft>
                <a:spcPts val="0"/>
              </a:spcAft>
              <a:buFont typeface="Courier New" panose="02070309020205020404" pitchFamily="49" charset="0"/>
              <a:buChar char="o"/>
              <a:defRPr lang="pl-PL" sz="1000" b="0" i="0" smtClean="0">
                <a:solidFill>
                  <a:srgbClr val="595959"/>
                </a:solidFill>
                <a:effectLst/>
                <a:latin typeface="+mj-lt"/>
              </a:defRPr>
            </a:lvl1pPr>
            <a:lvl2pPr marL="742950" indent="-285750">
              <a:buFont typeface="Wingdings" panose="05000000000000000000" pitchFamily="2" charset="2"/>
              <a:buChar char="§"/>
              <a:defRPr lang="pl-PL" sz="1000" kern="1200" dirty="0" smtClean="0">
                <a:solidFill>
                  <a:schemeClr val="tx1"/>
                </a:solidFill>
                <a:latin typeface="+mn-lt"/>
                <a:ea typeface="+mn-ea"/>
                <a:cs typeface="+mn-cs"/>
              </a:defRPr>
            </a:lvl2pPr>
            <a:lvl3pPr marL="1143000" indent="-228600">
              <a:defRPr lang="pl-PL" sz="1000" kern="1200" dirty="0" smtClean="0">
                <a:solidFill>
                  <a:schemeClr val="tx1"/>
                </a:solidFill>
                <a:latin typeface="+mn-lt"/>
                <a:ea typeface="+mn-ea"/>
                <a:cs typeface="+mn-cs"/>
              </a:defRPr>
            </a:lvl3pPr>
            <a:lvl4pPr>
              <a:defRPr sz="1000"/>
            </a:lvl4pPr>
            <a:lvl5pPr>
              <a:defRPr sz="1000"/>
            </a:lvl5pPr>
          </a:lstStyle>
          <a:p>
            <a:pPr lvl="0"/>
            <a:r>
              <a:rPr lang="pl-PL"/>
              <a:t>Stosuj, gdy tekst jest najważniejszy, a obrazek pełni rolę ozdobnika/ilustracji.</a:t>
            </a:r>
          </a:p>
          <a:p>
            <a:pPr lvl="0"/>
            <a:endParaRPr lang="pl-PL"/>
          </a:p>
          <a:p>
            <a:pPr lvl="0"/>
            <a:r>
              <a:rPr lang="pl-PL"/>
              <a:t>Wypunktowanie -  schemat</a:t>
            </a:r>
          </a:p>
          <a:p>
            <a:pPr marL="742950" lvl="1" indent="-285750" algn="l" defTabSz="914400" rtl="0" eaLnBrk="1" latinLnBrk="0" hangingPunct="1">
              <a:spcBef>
                <a:spcPct val="20000"/>
              </a:spcBef>
              <a:buFont typeface="Century Gothic" panose="020B0502020202020204" pitchFamily="34" charset="0"/>
              <a:buChar char="◦"/>
            </a:pPr>
            <a:r>
              <a:rPr lang="pl-PL"/>
              <a:t>Drugi poziom</a:t>
            </a:r>
          </a:p>
          <a:p>
            <a:pPr marL="1143000" lvl="2" indent="-228600" algn="l" defTabSz="914400" rtl="0" eaLnBrk="1" latinLnBrk="0" hangingPunct="1">
              <a:spcBef>
                <a:spcPct val="20000"/>
              </a:spcBef>
              <a:buClr>
                <a:schemeClr val="tx1">
                  <a:lumMod val="60000"/>
                  <a:lumOff val="40000"/>
                </a:schemeClr>
              </a:buClr>
              <a:buFont typeface="Century Gothic" panose="020B0502020202020204" pitchFamily="34" charset="0"/>
              <a:buChar char="◦"/>
            </a:pPr>
            <a:r>
              <a:rPr lang="pl-PL"/>
              <a:t>Trzeci poziom</a:t>
            </a:r>
          </a:p>
          <a:p>
            <a:pPr lvl="0"/>
            <a:endParaRPr lang="pl-PL"/>
          </a:p>
          <a:p>
            <a:pPr lvl="0"/>
            <a:endParaRPr lang="pl-PL"/>
          </a:p>
          <a:p>
            <a:pPr lvl="0"/>
            <a:endParaRPr lang="pl-PL"/>
          </a:p>
        </p:txBody>
      </p:sp>
      <p:cxnSp>
        <p:nvCxnSpPr>
          <p:cNvPr id="64" name="Łącznik prosty 86"/>
          <p:cNvCxnSpPr/>
          <p:nvPr userDrawn="1"/>
        </p:nvCxnSpPr>
        <p:spPr>
          <a:xfrm>
            <a:off x="1007435" y="229290"/>
            <a:ext cx="0" cy="288032"/>
          </a:xfrm>
          <a:prstGeom prst="line">
            <a:avLst/>
          </a:prstGeom>
          <a:ln w="3175">
            <a:solidFill>
              <a:srgbClr val="004B88"/>
            </a:solidFill>
          </a:ln>
        </p:spPr>
        <p:style>
          <a:lnRef idx="1">
            <a:schemeClr val="accent1"/>
          </a:lnRef>
          <a:fillRef idx="0">
            <a:schemeClr val="accent1"/>
          </a:fillRef>
          <a:effectRef idx="0">
            <a:schemeClr val="accent1"/>
          </a:effectRef>
          <a:fontRef idx="minor">
            <a:schemeClr val="tx1"/>
          </a:fontRef>
        </p:style>
      </p:cxnSp>
      <p:sp>
        <p:nvSpPr>
          <p:cNvPr id="66" name="Symbol zastępczy obrazu 65"/>
          <p:cNvSpPr>
            <a:spLocks noGrp="1"/>
          </p:cNvSpPr>
          <p:nvPr>
            <p:ph type="pic" sz="quarter" idx="13"/>
          </p:nvPr>
        </p:nvSpPr>
        <p:spPr>
          <a:xfrm>
            <a:off x="6288618" y="908049"/>
            <a:ext cx="5471583" cy="4752976"/>
          </a:xfrm>
          <a:prstGeom prst="rect">
            <a:avLst/>
          </a:prstGeom>
        </p:spPr>
        <p:txBody>
          <a:bodyPr/>
          <a:lstStyle>
            <a:lvl1pPr marL="0" indent="0">
              <a:buNone/>
              <a:defRPr/>
            </a:lvl1pPr>
          </a:lstStyle>
          <a:p>
            <a:endParaRPr lang="pl-PL"/>
          </a:p>
        </p:txBody>
      </p:sp>
      <p:sp>
        <p:nvSpPr>
          <p:cNvPr id="9" name="Symbol zastępczy tekstu 49">
            <a:extLst>
              <a:ext uri="{FF2B5EF4-FFF2-40B4-BE49-F238E27FC236}">
                <a16:creationId xmlns:a16="http://schemas.microsoft.com/office/drawing/2014/main" id="{C98BFDB8-D882-4AF0-B478-6DF2137A6F83}"/>
              </a:ext>
            </a:extLst>
          </p:cNvPr>
          <p:cNvSpPr>
            <a:spLocks noGrp="1"/>
          </p:cNvSpPr>
          <p:nvPr>
            <p:ph type="body" sz="quarter" idx="11" hasCustomPrompt="1"/>
          </p:nvPr>
        </p:nvSpPr>
        <p:spPr>
          <a:xfrm>
            <a:off x="1007435" y="168006"/>
            <a:ext cx="8736000" cy="475560"/>
          </a:xfrm>
          <a:prstGeom prst="rect">
            <a:avLst/>
          </a:prstGeom>
        </p:spPr>
        <p:txBody>
          <a:bodyPr lIns="198000"/>
          <a:lstStyle>
            <a:lvl1pPr marL="0" indent="0">
              <a:buNone/>
              <a:defRPr sz="2800">
                <a:solidFill>
                  <a:srgbClr val="15A1E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pl-PL"/>
              <a:t>Tytuł slajdu</a:t>
            </a:r>
          </a:p>
        </p:txBody>
      </p:sp>
    </p:spTree>
    <p:extLst>
      <p:ext uri="{BB962C8B-B14F-4D97-AF65-F5344CB8AC3E}">
        <p14:creationId xmlns:p14="http://schemas.microsoft.com/office/powerpoint/2010/main" val="2734928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kolumny tekstu">
    <p:spTree>
      <p:nvGrpSpPr>
        <p:cNvPr id="1" name=""/>
        <p:cNvGrpSpPr/>
        <p:nvPr/>
      </p:nvGrpSpPr>
      <p:grpSpPr>
        <a:xfrm>
          <a:off x="0" y="0"/>
          <a:ext cx="0" cy="0"/>
          <a:chOff x="0" y="0"/>
          <a:chExt cx="0" cy="0"/>
        </a:xfrm>
      </p:grpSpPr>
      <p:sp>
        <p:nvSpPr>
          <p:cNvPr id="48" name="Symbol zastępczy tekstu 58"/>
          <p:cNvSpPr>
            <a:spLocks noGrp="1"/>
          </p:cNvSpPr>
          <p:nvPr>
            <p:ph type="body" sz="quarter" idx="10" hasCustomPrompt="1"/>
          </p:nvPr>
        </p:nvSpPr>
        <p:spPr>
          <a:xfrm>
            <a:off x="431800" y="908051"/>
            <a:ext cx="5471584" cy="4752975"/>
          </a:xfrm>
          <a:prstGeom prst="rect">
            <a:avLst/>
          </a:prstGeom>
        </p:spPr>
        <p:txBody>
          <a:bodyPr/>
          <a:lstStyle>
            <a:lvl1pPr marL="171450" indent="-171450" algn="just">
              <a:lnSpc>
                <a:spcPct val="114000"/>
              </a:lnSpc>
              <a:spcBef>
                <a:spcPts val="0"/>
              </a:spcBef>
              <a:spcAft>
                <a:spcPts val="0"/>
              </a:spcAft>
              <a:buFont typeface="Courier New" panose="02070309020205020404" pitchFamily="49" charset="0"/>
              <a:buChar char="o"/>
              <a:defRPr lang="pl-PL" sz="1200" b="0" i="0" smtClean="0">
                <a:solidFill>
                  <a:srgbClr val="595959"/>
                </a:solidFill>
                <a:effectLst/>
                <a:latin typeface="+mj-lt"/>
              </a:defRPr>
            </a:lvl1pPr>
            <a:lvl2pPr marL="742950" indent="-285750">
              <a:buFont typeface="Wingdings" panose="05000000000000000000" pitchFamily="2" charset="2"/>
              <a:buChar char="§"/>
              <a:defRPr lang="pl-PL" sz="1200" kern="1200" dirty="0" smtClean="0">
                <a:solidFill>
                  <a:schemeClr val="tx1"/>
                </a:solidFill>
                <a:latin typeface="+mn-lt"/>
                <a:ea typeface="+mn-ea"/>
                <a:cs typeface="+mn-cs"/>
              </a:defRPr>
            </a:lvl2pPr>
            <a:lvl3pPr marL="1143000" indent="-228600">
              <a:defRPr lang="pl-PL" sz="1200" kern="1200" dirty="0" smtClean="0">
                <a:solidFill>
                  <a:schemeClr val="tx1"/>
                </a:solidFill>
                <a:latin typeface="+mn-lt"/>
                <a:ea typeface="+mn-ea"/>
                <a:cs typeface="+mn-cs"/>
              </a:defRPr>
            </a:lvl3pPr>
            <a:lvl4pPr>
              <a:defRPr sz="1000"/>
            </a:lvl4pPr>
            <a:lvl5pPr>
              <a:defRPr sz="1000"/>
            </a:lvl5pPr>
          </a:lstStyle>
          <a:p>
            <a:pPr lvl="0"/>
            <a:r>
              <a:rPr lang="pl-PL"/>
              <a:t>Stosuj, gdy jest dużo tekstu</a:t>
            </a:r>
          </a:p>
          <a:p>
            <a:pPr lvl="0"/>
            <a:endParaRPr lang="pl-PL"/>
          </a:p>
          <a:p>
            <a:pPr lvl="0"/>
            <a:r>
              <a:rPr lang="pl-PL"/>
              <a:t>Wypunktowanie -  schemat</a:t>
            </a:r>
          </a:p>
          <a:p>
            <a:pPr marL="742950" lvl="1" indent="-285750" algn="l" defTabSz="914400" rtl="0" eaLnBrk="1" latinLnBrk="0" hangingPunct="1">
              <a:spcBef>
                <a:spcPct val="20000"/>
              </a:spcBef>
              <a:buFont typeface="Century Gothic" panose="020B0502020202020204" pitchFamily="34" charset="0"/>
              <a:buChar char="◦"/>
            </a:pPr>
            <a:r>
              <a:rPr lang="pl-PL"/>
              <a:t>Drugi poziom</a:t>
            </a:r>
          </a:p>
          <a:p>
            <a:pPr marL="1143000" lvl="2" indent="-228600" algn="l" defTabSz="914400" rtl="0" eaLnBrk="1" latinLnBrk="0" hangingPunct="1">
              <a:spcBef>
                <a:spcPct val="20000"/>
              </a:spcBef>
              <a:buClr>
                <a:schemeClr val="tx1">
                  <a:lumMod val="60000"/>
                  <a:lumOff val="40000"/>
                </a:schemeClr>
              </a:buClr>
              <a:buFont typeface="Century Gothic" panose="020B0502020202020204" pitchFamily="34" charset="0"/>
              <a:buChar char="◦"/>
            </a:pPr>
            <a:r>
              <a:rPr lang="pl-PL"/>
              <a:t>Trzeci poziom</a:t>
            </a:r>
          </a:p>
          <a:p>
            <a:pPr lvl="0"/>
            <a:endParaRPr lang="pl-PL"/>
          </a:p>
          <a:p>
            <a:pPr lvl="0"/>
            <a:endParaRPr lang="pl-PL"/>
          </a:p>
          <a:p>
            <a:pPr lvl="0"/>
            <a:endParaRPr lang="pl-PL"/>
          </a:p>
        </p:txBody>
      </p:sp>
      <p:sp>
        <p:nvSpPr>
          <p:cNvPr id="50" name="Symbol zastępczy tekstu 49"/>
          <p:cNvSpPr>
            <a:spLocks noGrp="1"/>
          </p:cNvSpPr>
          <p:nvPr>
            <p:ph type="body" sz="quarter" idx="11" hasCustomPrompt="1"/>
          </p:nvPr>
        </p:nvSpPr>
        <p:spPr>
          <a:xfrm>
            <a:off x="6288618" y="908050"/>
            <a:ext cx="5471583" cy="4752975"/>
          </a:xfrm>
          <a:prstGeom prst="rect">
            <a:avLst/>
          </a:prstGeom>
        </p:spPr>
        <p:txBody>
          <a:bodyPr/>
          <a:lstStyle>
            <a:lvl1pPr marL="171450" indent="-171450" algn="just">
              <a:lnSpc>
                <a:spcPct val="114000"/>
              </a:lnSpc>
              <a:spcBef>
                <a:spcPts val="0"/>
              </a:spcBef>
              <a:spcAft>
                <a:spcPts val="0"/>
              </a:spcAft>
              <a:buFont typeface="Courier New" panose="02070309020205020404" pitchFamily="49" charset="0"/>
              <a:buChar char="o"/>
              <a:defRPr sz="1200" baseline="0"/>
            </a:lvl1pPr>
            <a:lvl2pPr marL="742950" indent="-285750">
              <a:buFont typeface="Wingdings" panose="05000000000000000000" pitchFamily="2" charset="2"/>
              <a:buChar char="§"/>
              <a:defRPr lang="pl-PL" sz="1200" kern="1200" dirty="0" smtClean="0">
                <a:solidFill>
                  <a:schemeClr val="tx1"/>
                </a:solidFill>
                <a:latin typeface="+mn-lt"/>
                <a:ea typeface="+mn-ea"/>
                <a:cs typeface="+mn-cs"/>
              </a:defRPr>
            </a:lvl2pPr>
            <a:lvl3pPr marL="1143000" indent="-228600">
              <a:buFont typeface="Arial" panose="020B0604020202020204" pitchFamily="34" charset="0"/>
              <a:buChar char="•"/>
              <a:defRPr lang="pl-PL" sz="1200" kern="1200" dirty="0" smtClean="0">
                <a:solidFill>
                  <a:schemeClr val="tx1"/>
                </a:solidFill>
                <a:latin typeface="+mn-lt"/>
                <a:ea typeface="+mn-ea"/>
                <a:cs typeface="+mn-cs"/>
              </a:defRPr>
            </a:lvl3pPr>
          </a:lstStyle>
          <a:p>
            <a:pPr lvl="0"/>
            <a:r>
              <a:rPr lang="pl-PL"/>
              <a:t>Miejsce na drugą kolumnę tekstu</a:t>
            </a:r>
          </a:p>
          <a:p>
            <a:pPr lvl="0"/>
            <a:endParaRPr lang="pl-PL"/>
          </a:p>
          <a:p>
            <a:pPr lvl="0"/>
            <a:r>
              <a:rPr lang="pl-PL"/>
              <a:t>Wypunktowanie -  schemat</a:t>
            </a:r>
          </a:p>
          <a:p>
            <a:pPr marL="742950" lvl="1" indent="-285750" algn="l" defTabSz="914400" rtl="0" eaLnBrk="1" latinLnBrk="0" hangingPunct="1">
              <a:spcBef>
                <a:spcPct val="20000"/>
              </a:spcBef>
              <a:buFont typeface="Century Gothic" panose="020B0502020202020204" pitchFamily="34" charset="0"/>
              <a:buChar char="◦"/>
            </a:pPr>
            <a:r>
              <a:rPr lang="pl-PL"/>
              <a:t>Drugi poziom</a:t>
            </a:r>
          </a:p>
          <a:p>
            <a:pPr marL="1143000" lvl="2" indent="-228600" algn="l" defTabSz="914400" rtl="0" eaLnBrk="1" latinLnBrk="0" hangingPunct="1">
              <a:spcBef>
                <a:spcPct val="20000"/>
              </a:spcBef>
              <a:buClr>
                <a:schemeClr val="tx1">
                  <a:lumMod val="60000"/>
                  <a:lumOff val="40000"/>
                </a:schemeClr>
              </a:buClr>
              <a:buFont typeface="Century Gothic" panose="020B0502020202020204" pitchFamily="34" charset="0"/>
              <a:buChar char="◦"/>
            </a:pPr>
            <a:r>
              <a:rPr lang="pl-PL"/>
              <a:t>Trzeci poziom</a:t>
            </a:r>
          </a:p>
          <a:p>
            <a:pPr lvl="0"/>
            <a:endParaRPr lang="pl-PL"/>
          </a:p>
        </p:txBody>
      </p:sp>
      <p:sp>
        <p:nvSpPr>
          <p:cNvPr id="8" name="Symbol zastępczy tekstu 49">
            <a:extLst>
              <a:ext uri="{FF2B5EF4-FFF2-40B4-BE49-F238E27FC236}">
                <a16:creationId xmlns:a16="http://schemas.microsoft.com/office/drawing/2014/main" id="{73331149-9009-4259-97B0-D59BAE8AE256}"/>
              </a:ext>
            </a:extLst>
          </p:cNvPr>
          <p:cNvSpPr>
            <a:spLocks noGrp="1"/>
          </p:cNvSpPr>
          <p:nvPr>
            <p:ph type="body" sz="quarter" idx="12" hasCustomPrompt="1"/>
          </p:nvPr>
        </p:nvSpPr>
        <p:spPr>
          <a:xfrm>
            <a:off x="1007435" y="168006"/>
            <a:ext cx="8736000" cy="475560"/>
          </a:xfrm>
          <a:prstGeom prst="rect">
            <a:avLst/>
          </a:prstGeom>
        </p:spPr>
        <p:txBody>
          <a:bodyPr lIns="198000"/>
          <a:lstStyle>
            <a:lvl1pPr marL="0" indent="0">
              <a:buNone/>
              <a:defRPr sz="2800">
                <a:solidFill>
                  <a:srgbClr val="15A1E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pl-PL"/>
              <a:t>Tytuł slajdu</a:t>
            </a:r>
          </a:p>
        </p:txBody>
      </p:sp>
    </p:spTree>
    <p:extLst>
      <p:ext uri="{BB962C8B-B14F-4D97-AF65-F5344CB8AC3E}">
        <p14:creationId xmlns:p14="http://schemas.microsoft.com/office/powerpoint/2010/main" val="3075742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ypunktowanie">
    <p:bg>
      <p:bgRef idx="1001">
        <a:schemeClr val="bg1"/>
      </p:bgRef>
    </p:bg>
    <p:spTree>
      <p:nvGrpSpPr>
        <p:cNvPr id="1" name=""/>
        <p:cNvGrpSpPr/>
        <p:nvPr/>
      </p:nvGrpSpPr>
      <p:grpSpPr>
        <a:xfrm>
          <a:off x="0" y="0"/>
          <a:ext cx="0" cy="0"/>
          <a:chOff x="0" y="0"/>
          <a:chExt cx="0" cy="0"/>
        </a:xfrm>
      </p:grpSpPr>
      <p:sp>
        <p:nvSpPr>
          <p:cNvPr id="48" name="Symbol zastępczy tekstu 58"/>
          <p:cNvSpPr>
            <a:spLocks noGrp="1"/>
          </p:cNvSpPr>
          <p:nvPr>
            <p:ph type="body" sz="quarter" idx="10" hasCustomPrompt="1"/>
          </p:nvPr>
        </p:nvSpPr>
        <p:spPr>
          <a:xfrm>
            <a:off x="431800" y="908051"/>
            <a:ext cx="5471584" cy="4752975"/>
          </a:xfrm>
          <a:prstGeom prst="rect">
            <a:avLst/>
          </a:prstGeom>
        </p:spPr>
        <p:txBody>
          <a:bodyPr/>
          <a:lstStyle>
            <a:lvl1pPr marL="171450" indent="-171450" algn="just">
              <a:lnSpc>
                <a:spcPct val="114000"/>
              </a:lnSpc>
              <a:spcBef>
                <a:spcPts val="0"/>
              </a:spcBef>
              <a:spcAft>
                <a:spcPts val="0"/>
              </a:spcAft>
              <a:buFont typeface="Courier New" panose="02070309020205020404" pitchFamily="49" charset="0"/>
              <a:buChar char="o"/>
              <a:defRPr lang="pl-PL" sz="1000" b="0" i="0" baseline="0" smtClean="0">
                <a:solidFill>
                  <a:srgbClr val="595959"/>
                </a:solidFill>
                <a:effectLst/>
                <a:latin typeface="+mj-lt"/>
              </a:defRPr>
            </a:lvl1pPr>
            <a:lvl2pPr marL="628650" indent="-171450">
              <a:buFont typeface="Wingdings" panose="05000000000000000000" pitchFamily="2" charset="2"/>
              <a:buChar char="§"/>
              <a:defRPr lang="pl-PL" sz="1000" kern="1200" dirty="0" smtClean="0">
                <a:solidFill>
                  <a:schemeClr val="tx1"/>
                </a:solidFill>
                <a:latin typeface="+mn-lt"/>
                <a:ea typeface="+mn-ea"/>
                <a:cs typeface="+mn-cs"/>
              </a:defRPr>
            </a:lvl2pPr>
            <a:lvl3pPr marL="1085850" indent="-171450">
              <a:buFont typeface="Arial" panose="020B0604020202020204" pitchFamily="34" charset="0"/>
              <a:buChar char="•"/>
              <a:defRPr lang="pl-PL" sz="1000" kern="1200" dirty="0" smtClean="0">
                <a:solidFill>
                  <a:schemeClr val="tx1"/>
                </a:solidFill>
                <a:latin typeface="+mn-lt"/>
                <a:ea typeface="+mn-ea"/>
                <a:cs typeface="+mn-cs"/>
              </a:defRPr>
            </a:lvl3pPr>
            <a:lvl4pPr>
              <a:defRPr sz="1000"/>
            </a:lvl4pPr>
            <a:lvl5pPr>
              <a:defRPr sz="1000"/>
            </a:lvl5pPr>
          </a:lstStyle>
          <a:p>
            <a:pPr lvl="0"/>
            <a:r>
              <a:rPr lang="pl-PL"/>
              <a:t>Wypunktowanie -  schemat</a:t>
            </a:r>
          </a:p>
          <a:p>
            <a:pPr marL="742950" lvl="1" indent="-285750" algn="l" defTabSz="914400" rtl="0" eaLnBrk="1" latinLnBrk="0" hangingPunct="1">
              <a:spcBef>
                <a:spcPct val="20000"/>
              </a:spcBef>
              <a:buFont typeface="Century Gothic" panose="020B0502020202020204" pitchFamily="34" charset="0"/>
              <a:buChar char="◦"/>
            </a:pPr>
            <a:r>
              <a:rPr lang="pl-PL"/>
              <a:t>Drugi poziom</a:t>
            </a:r>
          </a:p>
          <a:p>
            <a:pPr marL="1143000" lvl="2" indent="-228600" algn="l" defTabSz="914400" rtl="0" eaLnBrk="1" latinLnBrk="0" hangingPunct="1">
              <a:spcBef>
                <a:spcPct val="20000"/>
              </a:spcBef>
              <a:buClr>
                <a:schemeClr val="tx1">
                  <a:lumMod val="60000"/>
                  <a:lumOff val="40000"/>
                </a:schemeClr>
              </a:buClr>
              <a:buFont typeface="Century Gothic" panose="020B0502020202020204" pitchFamily="34" charset="0"/>
              <a:buChar char="◦"/>
            </a:pPr>
            <a:r>
              <a:rPr lang="pl-PL"/>
              <a:t>Trzeci poziom</a:t>
            </a:r>
          </a:p>
          <a:p>
            <a:pPr lvl="0"/>
            <a:endParaRPr lang="pl-PL"/>
          </a:p>
          <a:p>
            <a:pPr lvl="0"/>
            <a:r>
              <a:rPr lang="pl-PL"/>
              <a:t>Punkt kolejny</a:t>
            </a:r>
          </a:p>
          <a:p>
            <a:pPr marL="742950" lvl="1" indent="-285750" algn="l" defTabSz="914400" rtl="0" eaLnBrk="1" latinLnBrk="0" hangingPunct="1">
              <a:spcBef>
                <a:spcPct val="20000"/>
              </a:spcBef>
              <a:buFont typeface="Century Gothic" panose="020B0502020202020204" pitchFamily="34" charset="0"/>
              <a:buChar char="◦"/>
            </a:pPr>
            <a:r>
              <a:rPr lang="pl-PL"/>
              <a:t>Drugi poziom</a:t>
            </a:r>
          </a:p>
          <a:p>
            <a:pPr marL="1143000" lvl="2" indent="-228600" algn="l" defTabSz="914400" rtl="0" eaLnBrk="1" latinLnBrk="0" hangingPunct="1">
              <a:spcBef>
                <a:spcPct val="20000"/>
              </a:spcBef>
              <a:buClr>
                <a:schemeClr val="tx1">
                  <a:lumMod val="60000"/>
                  <a:lumOff val="40000"/>
                </a:schemeClr>
              </a:buClr>
              <a:buFont typeface="Century Gothic" panose="020B0502020202020204" pitchFamily="34" charset="0"/>
              <a:buChar char="◦"/>
            </a:pPr>
            <a:r>
              <a:rPr lang="pl-PL"/>
              <a:t>I jeszcze jeden</a:t>
            </a:r>
          </a:p>
          <a:p>
            <a:pPr lvl="2"/>
            <a:endParaRPr lang="pl-PL"/>
          </a:p>
        </p:txBody>
      </p:sp>
      <p:sp>
        <p:nvSpPr>
          <p:cNvPr id="7" name="Symbol zastępczy tekstu 49">
            <a:extLst>
              <a:ext uri="{FF2B5EF4-FFF2-40B4-BE49-F238E27FC236}">
                <a16:creationId xmlns:a16="http://schemas.microsoft.com/office/drawing/2014/main" id="{09E1FBCB-58CC-49EF-A2EE-D5B1CF45C9EB}"/>
              </a:ext>
            </a:extLst>
          </p:cNvPr>
          <p:cNvSpPr>
            <a:spLocks noGrp="1"/>
          </p:cNvSpPr>
          <p:nvPr>
            <p:ph type="body" sz="quarter" idx="11" hasCustomPrompt="1"/>
          </p:nvPr>
        </p:nvSpPr>
        <p:spPr>
          <a:xfrm>
            <a:off x="1007435" y="168006"/>
            <a:ext cx="8736000" cy="475560"/>
          </a:xfrm>
          <a:prstGeom prst="rect">
            <a:avLst/>
          </a:prstGeom>
        </p:spPr>
        <p:txBody>
          <a:bodyPr lIns="198000"/>
          <a:lstStyle>
            <a:lvl1pPr marL="0" indent="0">
              <a:buNone/>
              <a:defRPr sz="2800">
                <a:solidFill>
                  <a:srgbClr val="15A1E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pl-PL"/>
              <a:t>Tytuł slajdu</a:t>
            </a:r>
          </a:p>
        </p:txBody>
      </p:sp>
    </p:spTree>
    <p:extLst>
      <p:ext uri="{BB962C8B-B14F-4D97-AF65-F5344CB8AC3E}">
        <p14:creationId xmlns:p14="http://schemas.microsoft.com/office/powerpoint/2010/main" val="122433113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slideLayout" Target="../slideLayouts/slideLayout23.xml"/><Relationship Id="rId3" Type="http://schemas.openxmlformats.org/officeDocument/2006/relationships/slideLayout" Target="../slideLayouts/slideLayout8.xml"/><Relationship Id="rId21" Type="http://schemas.openxmlformats.org/officeDocument/2006/relationships/image" Target="../media/image1.jpeg"/><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theme" Target="../theme/theme2.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23" Type="http://schemas.openxmlformats.org/officeDocument/2006/relationships/image" Target="../media/image3.png"/><Relationship Id="rId10" Type="http://schemas.openxmlformats.org/officeDocument/2006/relationships/slideLayout" Target="../slideLayouts/slideLayout15.xml"/><Relationship Id="rId19" Type="http://schemas.openxmlformats.org/officeDocument/2006/relationships/slideLayout" Target="../slideLayouts/slideLayout24.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 Id="rId22"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5" Type="http://schemas.openxmlformats.org/officeDocument/2006/relationships/theme" Target="../theme/theme3.xml"/><Relationship Id="rId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5178" name="AutoShape 10" descr="data:image/png;base64,iVBORw0KGgoAAAANSUhEUgAAAYMAAACCCAMAAACTkVQxAAAAAXNSR0IArs4c6QAAAARnQU1BAACxjwv8YQUAAADwUExURf///wAAAGG/vvT09P///vr6+vn5+ePj4+zs7Pb29uDg4N3d3ejo6O7u7pOTk+Xl5cvLy7Kysr+/v9PT06urq39/f6mpqXFxcYqKipqamjIyMri4uKOjo8XFxdLS0khISISEhEFBQW1tbWNjY1tbW1JSUhAQECsrKzk5OSAgIBgYGCcnJ0VFRW9vb1C8uAsLC9Tu7XfIx8Ll5KXX2GO9wOr292DAuZXS0OPy78fk53/Kxbbg223GvFC9tJ3Y1+fy9WKrrDVRUVGTkrnY1W2tqUJqaDldW1mfnGDGw0+GgUd2eGO4syk0Nz1JSigdH6Dc1VhWqKwAAAAJcEhZcwAADsMAAA7DAcdvqGQAABktSURBVHhe7Z0Jf+K4ksARYC4Hh8sc4UoCJEDS5ISkk5menXfs69nZ3ff9v81WlUqWbGywEzLbnZ//M50Q2xxWSXWpJDIpKSkpKSkpKSkpKSkpKSkpKSkpKSkpKSnvI9d3TwRw7fZLfOjjyMN/O7HK/OADqApR5Ic/FPY5tr/ievCRYoDmRwnkd4ihL8Ri1un17SofOCTXy4/vZMnJ+SRATId87kNYP98+r/lxCDX+EMDFmdtuWnz8INRPcvzoRwJ6XQiLFp+OwV7dIskj669Pm9VqlV1ln275eJAlfwSPS7d/zOciADFZFbtI0rIQOsoUCoEHFv+u2nYRtZ7FJwooHnpsFehV/K/zcbh8o1vctPmK/eSt29enu7u7l5en10hxwIn1/V12tckyq7t7PuWjxe/v52IyaKq2DKE2w4su4dERXX7pVlAwyEAIWz4Sok+/26IGP+05XYmPxAQP98Q5/BQCJFGhU0J08fiHQ589giv8qPuApr194lbNZh9Xd898Yov1E/R+uEReCTyufvmKJ/xiu+R3D2Hm1MI1iSsunX6968DDqpgMGz1oX9WFzmYCjwMn4obE2EehlMRZY1RrufB3UXTgZ01M8eSJgGuOxLTeag96cRrgvVjXfHcRnPJ10eQz97/8ym3K3IcY3Hy+8BC4jFi9/AYKii8ibH7rKBad9igoCEf0+BFYN9niDSGkTbOFfbKkR5n5lHo6nAPPyBGe81USIIljMaM/zgSMn2qMOz8UY76xSGa7NWI+8/yy0h1bsvrGZ01es1vXSVYP/nHg8DvvZOmazk1FfOFHQJkVSF+c0G93AdpI9ucz55y00VAc4dDxJFkFGeRYBJnxDfzIoVT+GnYpIoY/WRSvqF22ePF1bTDZ93eh10lefD7SGb/xPip8PeAKw2SXVRe+JDNgiQGqJzpy5uaEAH93KECCdTFWL5EDsS3kJdAmF/Djr5PBtk8aAuvSMPLWCzdjkJe1KYTbX3ZIAOzD47OWGbRSPLCpmCvsuoqCkkFXNOBnC7v7BFseuvg5/AmdimSAHXDaxMPwnuPlnB4BJIOymNVbA+fjzUGsUU9uQhjQar95Ls4Wd0qH5cEUR2ghxWazuvX0kREc7EE7z8JrQKCgunCbZLCU5pZ6EsgAWr7NMkCHSUxROCCDsbjmT8zjgIjvGb4RsFoB5mdbrjkQGa7dRosAhLCWfbvwbdcYYB6zt0oGPX7X/SjlATLgMdG8gKYuKxn00ArURLcOCLLK1yAD1EY1KYNMoX1BuikHQ8dVWpdl0IE4wwssPgrpR2umNPDKw614oU6Xb3MLjRslhc0me4etmn81fdFI4GWUTYgMV7Y442eAv8P2oILd3ZPBFB2fCV9MY+IMxdYQUxttssTFq0n7T/h5YyWDvwBK0XlcGL29L4MXhYxrtrjl9ovkCdzWx5BBsMrePT28QkznO0ciA7xGE9N+d7ojVhBj+QTAkS4nuJfgoipzeoTNeMTGoUK+P8kg0xEDw4ZfQVyHfhE2CPW26xvyTf8KGZzynUjO/InKxoKPI+FpgufIMcBsVg8vj9/5D83L67MyFT5dplxUHbCQi5mz626EpySbGgH9MsDfJRwHqgufoZbpCml1Mwvs+icUhFkXV4ZTNYfhdESvBYoBE6pzGR9IqX4oftO37YBqtUyfO0A+v96SAHTvO/qlCOogGBMv96Ybmi9vHo2X+Y1kcMVvaxpEqznQw8PDcFrgbiYjC9QQyQB6e7lxKUZwglIRCEVxl/I+R5S8qMETMjkHpSfjZPCZruDnpYyTZ/ZoVBvWPzCJboEx0uhRrSmp2MEMhjR3fhms7rh1889R7mo2+7qVK/3NVEcvdIjfFQjowErr3Byd/r5hc7AJmqckH82wT/c9ldJEaVA+Ceii/Pj+cAQ0yb5bYEHgcnIEi/Jk1N0fBJ/lW4YLu00neSz7yGeeAuYYk2+YFcWzfMiPzM/5sxIAmGwPcFDRs/QIcc6P+qdKV42VRmOO+4NeHbN6hdqw3x/KtjtuKuNrNWFY2Jy7szDZUen3nF6fzpebUjeVm3C3TcyVl5t2E/63D5s39+HPyfAn2yI3OK2He2dm04Esnnyf9F5nRhWrl/A8dT5jGObHJzjCvRiJ+FiFZut0eh7hKPxE+KxcgokCSR69Uo/HzasXYEmC2gglsDUCJPm1MZ5WoKuM3uH5j5+SOt8loUOdmOQtbjNmaxLgnk8Qm9Vd1FwNkM888HUIvBLYS0VEfP5J8Bnk5LeqZwsAI83A5C1DF4EEwkeAYv0nXwmAVR7ypwI+ThX/APjyRCGWbw/3hvp4XNEkjA/o21JXwWVkB3YLwRwIeWNidcHnPyWG6yHeEA6uub2Q79uKiGCLgBLYLQA4v9bGZfXMzhhi5uE+HeYwuEielTItLgS3oeS/ZVc7LLFJ3nhBGFQ6NtwzcfFTU+Z7JJKWsFh5UxNxWBWGtat4xY/xig8QPikS+wo/EWZyOHFSxGdvs9lCVD8PzBHvxHCznozgUaeDPh2+LEVyn+gbtxay2uPyxAXTTJI7Y2qPZl0+J2ZsQMnGRDwb0VmUMUgMu1HgSN1lpvzRhFEpEY9cc4RRXTknwSM0gQndLmdlCny4nCvDAfhT5WdycFI+oKvhOv4bXkg+ODzGtAFmCcOxyrnqccUGKsXjaq7sueqmQX7Z6/PExIjpjAg+WfjeoDmPkp4jhxadsxyHom74WyeYpEZmmFiF9uCM2CXVurS8OSv4JB8UoTTl+xM4teQnZ/d77vTsyhfEIYtpDcvWzCTFyjdt/x68V91kjdR1goyQlemIcWvYwPmaU1HvY3kWOHwwpqjCegR3aveHtbpwm7VhDbPbtVGjI0szxmouYUxN3r5gQ1QWVx8lgy98h4CeCySaA39uOAj2Ka25N4/BLNHbMSIEI3WdJHg81aOmq0u3JjN5jza7f0W2MZZsZpduaabmqGbU5M5kLgvC+pdGAdJBMStHjJvM9UPmSILUfImgg2kiQwYwDvi9gLCkeQS2EWp2dcr/vONQq9t8q0oGGXl5jWQwVbnBKU33uJ2efOeZ43zQ5IFWi0YcOopVZySuM4ZfCiHtwTB1Eb8XoKcb99IxcqyOLCVCzmeZJWbAbZpS25JBiw4HZDB1KzQFXRKVXpKPkAAjaa2swTBiunabVyM8e0gQAOwEXsbIGBkBZIJOuODaFsQRvcGgR3PRnTPo6wuUgRxTfhkMpUaaqjeakAxOnMwCHzhYIZlgKMbHm6LzUmLVvRWnmv/ghkLksw9A3jQHL1V+KyB8ci8UM7fkiJsbeDY+7MBhrF2pcGMeezJYXoN7KJ2mgAzAsDhoPuBsP8RpOQBGjCxjA1VnHwudZV6Fp+rexpMeXd+Moic+GwdZwSWRWpw8mi8omoVoHm2Ng7njuBfSUk+0TYYfOWj3CgyTIWi0WmRl1bswggNp87UrGANdKHFHTz4MRtXw6t7oE3w6DnNDcTnaNpyjDGxxUt2yB5ijAfcEJeUqjXOGgiTTcSYykym68XKkHJZjvj1AZorCl0FF8LsuFjpQkgK51yLIbtY6fDFU/F4cn1/krbo8pzKKnqCiR4DK8BCZD2xR9cyAe3uBmmSIdrglhvgMaZwPDRa5MvJTxS8sBDxz8Hh3GL8Uzfpt1igDezGmMuXigXhAl/big1Mtg4m0eWPWOtDJ5coES8qgQKUuRU6SN0j7t3FE5QTVO5Y+pM5L218uFo8RFXj8zWssKkI5ACAC39Rz9t6YygxEkLupwcBuFjIlaEZXtEa1YaMOzT6Vd1lSPqCSQY5rk85JDU3oaFO+oYzwZnTIWxVySIwAjRPDEYHBxXx27jpOD3CQXm/Q+vt35Zk+buSTD8C/zTKY74+mckx2/zaXHelEAGgn0OtEi9VNjVXWEYQ6yFCOB9kRZ+SHTbHIDkYD1tWUVUnYITHmyzlGNpST5GrSa1RCQ3Rj2d+hnKLnF185JA4vndUNK7HcxXG/3cYVtMd2BbFBpxRVhZIt76hsS3NdsKW6srjmq1Jv1/nSoo12Okc/M/YHxGh6jko5HUZFFegnt++FmFuY9SzWYSyyl7JmcFJOx/FJZfCToEvavXlCb2552VWdBsjZtf7Acc+n45OrJUY8S/fvusHCVvwlhIyxj83jBvOwemB+zqlMwxzo3HyH/p6wbrKKfec8PHfxD2WS/zyEY2r9OzAIcDkUoIPIzykDo9zdUHQ197xHkWKh5uxaprlUawkgPnunEPIBd4iQRkary4/wC///0eN8O/6ptvcuk/2b9IsOMIO5fgoMAuBeylUHLJ9TBtoRDdq7/l4BAP+UjfXr83tVUcggyKpiMKkaER35fiZ0sohDdok1CFuMuc1/si7ip72NfH79sj0I7rAWiWSg+8l7ZVAtfdiU/Nux+OYAMycbvktKCDwOcJHAOwhZ129qN11W8U4Z2GLxA8rASElqk3wcewJH/EEB1buy1vnGP74bgTHxCHpIzwfpbMo7S7xuEuU6/iqMKNnrIfv2SDG4+VPK4B3mYHAhxL+MFB2y8o8r3SXeJ4P6j2nSdQiqq8q3alii4ZTd45vnMIeyakOn/pBNIP2nbVaivHG5kCuVKL8gsfsNGXKWeDIhdyTPlo/K8FgWOlvHmBaAJyJ8Hp5aG3mLgWv1hp6oPgTa9faWYfrW4+zkRjXdW2dvcp6m/0O+EPEUTHvoOaUkMuAZ0LlMUWdqJO1LTIpOefpmyjbwFH53OR9YJpujmoX0c0lm/OSsjuy0k0OaFV1Z5G32oz3Bffz+XabXNm80yebeGH94I+F+a1BpF02mmeNRFrNms3bKjdcS81ruCCJuaPYG+4BKt41FAWNxyqNa9B490W70+/U2NjVEsd3GsN6hZu+IcztnQxMdcCjoGMC7vaiwYOb2+qNKwciq/hfb0s2bIjTLnyP/Jwlh9bRdHW9hckqSRAaWjOh69KQRZ6bBBzlS+eeamJICLmMKZHA1l/UvJJ+BXv9pizOtz+SLoUSTzCbtQatab5o0ZApn2qt5yVPtKIp/kQSg4V75XCIKxishFGqEOVhGaYsvhtmHzC7JOZprVWBUx77foSl7t9Oipm7gjFpLNKU6poaAv/AxMjdqOcpe05/7XPn3oe2vtwmBuRQBOHP8S6L5MKJKKt7qmhppc+T3DQyCEONupBUTzaffUORfxxYuedm+Aqboa1RAIvq0lQVIBG6wJaBd6Sj+qHvjoGnKve+10uiAITvfG+CVbJjTBwuZuTMwlqn+t1bhfDIpgdmi/+HDAYzyokQyuEAZDHlW3nvmNU6KYZdvgjd+hsqIrEJdoKzBBrMMTns9x4Ur1dQ/ceoNj3LoVhJvg+8N0BXN3vTBRLoPPoy+KzU48PYQzQhPkJPQEi6jvEjWP8VkIRZgzakb13VifoqBUBdU0ym0YlsUYVBgw4IMQCnNWQYtsbwAKwRXnmrLoHQYkWxqeyd8b4Ch36Rn5AaHAGGkkZQ5eM90vll1D1yFzdkZsXyi5QfLy0HPuaIB3tfSG+N0oQ1dDnfLrcL4cClhjDIAbdQL6qIul1/QPHTHO1w44NQ+3xtg2pia+8UJd77MGFpXOb4jVXHkzw1ehAjekFOiDSlusJmsK+zNWn1b0idafCmRezmdZxY0UlpoFKylQKngX0oFtFRsjrJzvA/QPGCZEd8bEM/OG7VH/6sm9B/f5hcxhUByyhj6jDHNxH0yFtYNqewG+kWWt3ymLy2Dc9OictSGGElXv021EyPx5RrPy32XETBGsjdi1WPT6/0dT0jvh+8NiNXFzJXknX8rGcSN0dQ+OgECPqphAyVGKLd1bgcWhwRUNuWwYwR2l2xORcyklRYTkgW4BxSDdcUNDouBlnZXXNEZqoIfs2PEOzAfBh3+xFK1Zk576O2Vs4mdqwhXWoHCvmBvMGovk8igzIXXLg3xmZjBCKstlWcj95pFEyAtRY8DiBMKJ3rCGTb69RbaEohZB5Vc+RxlAD7jaSljtcUi1Ht4GzoVE8vlMKuBM1+9rP/KF0FEkM88362+ho6EwJ6qgY9iCH5bUUVT5dlZViBS0JcqQ9/BJgVaXAWpKlKxvhr/kpA2UwET3iSvCpjIBN9hCGzWtwcznXdq7nnGE7+7ecD6ufCF+oE8oREWAUYUEeqqRWAd89UV+fuo5Rg7tlf5ZIELUavyaxLgMqzWrh4TRa7cbvZb9RH3/ObAGRjVDwdAJybixH1mVrviW0q/Twb5zK3cnCuiMtiwu4jvwxijJMx1/enRm2lKA7YTU2XMoC31gsw9S2LhJG/su8lG5PcCE0em921s+HlIFfDDsKu0JYixUEFaR2PJ2B7PCOvn1HxlhN4q+VeenOgFHEYynY98Loxkwd6MuOnIk8th7pEQtSITbbDlLx2KuDQYKHiZS60v9VzfZ8Lo2/uCNF+WU7rP3KhIlHsKIvi6Wfm3lrXCbUIwa658VD2h8UNOyb8fvjtgz3y5z3WRxgP3DvcIfHGHR0j93FPEpcFAgdMBuir5k5Zd60622yD4HRfpp+fLRvOGJizymftg2QoQvZQ8MHcxJqOgN2s4XM7+h8LwdXYpI78IVFvk9cZFGxTCVvdeB3c1BcKmKz2C6xFBHxllaP644dNgzMnsWOQTiKE4XMln1r+aih50jJYCPFqbe0t5bO/5aGJ8HuJsaIg/Uer658HcwSuym/m35PcGDLS4uQdmNvuLmQ8yvh/N4Gmfi3+8o7wpSdr0Z8K0g958po9m4DsfTK3s38kuu7r7dru21uvne/nNcwFWWMLIz4wk5/+yC5MkOYKjoiKXKVerR0XD984V1VLZCmeJbKvMVxeLnNqot4fUX6q8FM+qyJDFkrkPq1jh7MYxPyhXMIw/qnAvy1X2evsK30xWyMREJVhn4VdZvl2uiRXCj31sfo25YCqQzNbIxoiHluRARaJTFfdB1CezHjkZ9tUhLtfqFqOQqvwMqBmGXHrV4OC9ItPgDc95vuZmq5GunKrABl4hdlhvbJUgxJLKmjxyje328EnX277XR4gvBIde0B3aOwyQgI+qiN7mLYTRqFk5FQ3bHpWgfdsVezgTJ7LDWmLC8wAWFavYGHgc1Zr2ULhFG7faPwLbU83Vzqi52WOED0W/W7LtJzPlKkMnpWZv0gmXE7A5eJN482JA0BUZO/1R5fi4Mqp3w7ZvCabw8/61rNEkmfAMFFwwZhIpFj3WXn35qS+5eRoipzZ1uYDf8IfKmars8RV731OcdXPlH6IjX2VC3bsqhi5viPFlKnuH3BnslDvpQBQSxDO7vuJni23RFriNd3P3nGR3U3PuTBMnve6jx01JVVzYmFLVX08g6JdnljACFl4hnZJBS01hlHHWYEQqqSnkVxnxngo9AcflVFxnKiedi/QuasuwhQsqTym/vQTyxjsJ8w6fuZl3sPqWoP2JsAJ8lbyIjZLBUMqANmFBhV6DfzItsBxn5rq3llgGM6+2jvo+KazuGA7D75rshiiPK6mc3DkYH7jsmMYJy6AGby2FF4/4Vb7hjtM+Iaz2xAShVLfdI552iY8qG6UdV6pqQxwXRYF1vsDVcmFMSlSlDKwbb+ujFva6Lr7zRRv+gBdwaT6NtnLp8fC6wh5ThlEkZUCvN0Vlx0KKRdwNi+gtt8mv9UxCGPStLEkHwlYKT21pkgAtA9rGSxqHAimahhzSixMwtd4XW7MMyjo5SIVJFfhhQ/fGbzGVVXmZMdom3mYEZJDBL2MzZVClQSu/GDIevt0RIlkopzqEp+2vu2F+BXcoefsTgWnm5NkirYvc9gAam3roQJw6jtOV5buLazQ9ytVjXVTQHph0gubXGQcvnyxAFjiYwD/FXVOuaGi66MzOxTBnyKArunDBaRI3Is7uabvmsfOZr2ExGfAUIyqLxO+yxe9TCr9N5h1Zri7mJycn8wU15hJUhi5kV/bg0tMh0icaiMwc7e9QHPdITbkCX+PkhBQ+yeBY3CgZgD2wxJLeZMmeWCyOdu4ki+w1iK8bkII5GlbZzUPsvfbDsc3EBR9LgJJBX3562jlWbUgn98xB3xRalBeqqS9xdJXhK8tpo2PRkMZItMbY6mXldVLo0CGxtARtOyh9Uyr2Bvos1HgEVmQEcffV06DneetLUNw94Brvtw8CohyySCU+DlthlgGV3FHNL0KpxxsaAnP294rsLR3zfszeMoP5WA4Vd0yyaKkx+QUfUOURxcV4lBxgtUkSVdonYOgLmH10qBPsA5v7t6+vD8D97fptdngbzyho9yU2Xa5IrHO/hhYpeSrahYbn6lNoc7LXtprIAiXYKmeKcjcvoMdeZk2qLW9dSAMHhNx/E/MeKOkOvJTtbeqglrzFpqGrjQyuBknSNIr3DgANhy+xatACuKShsQnlszuiQV+RSeBX63O+CBQ+6Zym13Y8z6588RG/EH33Jlym/CZ4ftXr9A1KgGC+qOM9sZ08uD8aTH2p44tp0nqmgzW9xsL45Q2aCJqIl8aWS7LfFkq5qrda1iqB8Szx6JLLYC1jK4Var9dQl8J59Rsdk7K+DF+u6p3Ed8H3DLxJco5qra7b6bhOvRY7+frB2ANpW1NSUlJSUlJSUlJSUlJSUlJSUlJSUlJSUlJSUlJSUj4pmcz/ASwPpGphnn7XAAAAAElFTkSuQmCC"/>
          <p:cNvSpPr>
            <a:spLocks noChangeAspect="1" noChangeArrowheads="1"/>
          </p:cNvSpPr>
          <p:nvPr userDrawn="1"/>
        </p:nvSpPr>
        <p:spPr bwMode="auto">
          <a:xfrm>
            <a:off x="6096000" y="-136525"/>
            <a:ext cx="406400" cy="304800"/>
          </a:xfrm>
          <a:prstGeom prst="rect">
            <a:avLst/>
          </a:prstGeom>
          <a:noFill/>
        </p:spPr>
        <p:txBody>
          <a:bodyPr vert="horz" wrap="square" lIns="91440" tIns="45720" rIns="91440" bIns="45720" numCol="1" anchor="t" anchorCtr="0" compatLnSpc="1">
            <a:prstTxWarp prst="textNoShape">
              <a:avLst/>
            </a:prstTxWarp>
          </a:bodyPr>
          <a:lstStyle/>
          <a:p>
            <a:endParaRPr lang="pl-PL" sz="1800"/>
          </a:p>
        </p:txBody>
      </p:sp>
      <p:sp>
        <p:nvSpPr>
          <p:cNvPr id="135180" name="AutoShape 12" descr="data:image/png;base64,iVBORw0KGgoAAAANSUhEUgAAAYMAAACCCAMAAACTkVQxAAAAAXNSR0IArs4c6QAAAARnQU1BAACxjwv8YQUAAADwUExURf///wAAAGG/vvT09P///vr6+vn5+ePj4+zs7Pb29uDg4N3d3ejo6O7u7pOTk+Xl5cvLy7Kysr+/v9PT06urq39/f6mpqXFxcYqKipqamjIyMri4uKOjo8XFxdLS0khISISEhEFBQW1tbWNjY1tbW1JSUhAQECsrKzk5OSAgIBgYGCcnJ0VFRW9vb1C8uAsLC9Tu7XfIx8Ll5KXX2GO9wOr292DAuZXS0OPy78fk53/Kxbbg223GvFC9tJ3Y1+fy9WKrrDVRUVGTkrnY1W2tqUJqaDldW1mfnGDGw0+GgUd2eGO4syk0Nz1JSigdH6Dc1VhWqKwAAAAJcEhZcwAADsMAAA7DAcdvqGQAABktSURBVHhe7Z0Jf+K4ksARYC4Hh8sc4UoCJEDS5ISkk5menXfs69nZ3ff9v81WlUqWbGywEzLbnZ//M50Q2xxWSXWpJDIpKSkpKSkpKSkpKSkpKSkpKSkpKSkpKSnvI9d3TwRw7fZLfOjjyMN/O7HK/OADqApR5Ic/FPY5tr/ievCRYoDmRwnkd4ihL8Ri1un17SofOCTXy4/vZMnJ+SRATId87kNYP98+r/lxCDX+EMDFmdtuWnz8INRPcvzoRwJ6XQiLFp+OwV7dIskj669Pm9VqlV1ln275eJAlfwSPS7d/zOciADFZFbtI0rIQOsoUCoEHFv+u2nYRtZ7FJwooHnpsFehV/K/zcbh8o1vctPmK/eSt29enu7u7l5en10hxwIn1/V12tckyq7t7PuWjxe/v52IyaKq2DKE2w4su4dERXX7pVlAwyEAIWz4Sok+/26IGP+05XYmPxAQP98Q5/BQCJFGhU0J08fiHQ589giv8qPuApr194lbNZh9Xd898Yov1E/R+uEReCTyufvmKJ/xiu+R3D2Hm1MI1iSsunX6968DDqpgMGz1oX9WFzmYCjwMn4obE2EehlMRZY1RrufB3UXTgZ01M8eSJgGuOxLTeag96cRrgvVjXfHcRnPJ10eQz97/8ym3K3IcY3Hy+8BC4jFi9/AYKii8ibH7rKBad9igoCEf0+BFYN9niDSGkTbOFfbKkR5n5lHo6nAPPyBGe81USIIljMaM/zgSMn2qMOz8UY76xSGa7NWI+8/yy0h1bsvrGZ01es1vXSVYP/nHg8DvvZOmazk1FfOFHQJkVSF+c0G93AdpI9ucz55y00VAc4dDxJFkFGeRYBJnxDfzIoVT+GnYpIoY/WRSvqF22ePF1bTDZ93eh10lefD7SGb/xPip8PeAKw2SXVRe+JDNgiQGqJzpy5uaEAH93KECCdTFWL5EDsS3kJdAmF/Djr5PBtk8aAuvSMPLWCzdjkJe1KYTbX3ZIAOzD47OWGbRSPLCpmCvsuoqCkkFXNOBnC7v7BFseuvg5/AmdimSAHXDaxMPwnuPlnB4BJIOymNVbA+fjzUGsUU9uQhjQar95Ls4Wd0qH5cEUR2ghxWazuvX0kREc7EE7z8JrQKCgunCbZLCU5pZ6EsgAWr7NMkCHSUxROCCDsbjmT8zjgIjvGb4RsFoB5mdbrjkQGa7dRosAhLCWfbvwbdcYYB6zt0oGPX7X/SjlATLgMdG8gKYuKxn00ArURLcOCLLK1yAD1EY1KYNMoX1BuikHQ8dVWpdl0IE4wwssPgrpR2umNPDKw614oU6Xb3MLjRslhc0me4etmn81fdFI4GWUTYgMV7Y442eAv8P2oILd3ZPBFB2fCV9MY+IMxdYQUxttssTFq0n7T/h5YyWDvwBK0XlcGL29L4MXhYxrtrjl9ovkCdzWx5BBsMrePT28QkznO0ciA7xGE9N+d7ojVhBj+QTAkS4nuJfgoipzeoTNeMTGoUK+P8kg0xEDw4ZfQVyHfhE2CPW26xvyTf8KGZzynUjO/InKxoKPI+FpgufIMcBsVg8vj9/5D83L67MyFT5dplxUHbCQi5mz626EpySbGgH9MsDfJRwHqgufoZbpCml1Mwvs+icUhFkXV4ZTNYfhdESvBYoBE6pzGR9IqX4oftO37YBqtUyfO0A+v96SAHTvO/qlCOogGBMv96Ybmi9vHo2X+Y1kcMVvaxpEqznQw8PDcFrgbiYjC9QQyQB6e7lxKUZwglIRCEVxl/I+R5S8qMETMjkHpSfjZPCZruDnpYyTZ/ZoVBvWPzCJboEx0uhRrSmp2MEMhjR3fhms7rh1889R7mo2+7qVK/3NVEcvdIjfFQjowErr3Byd/r5hc7AJmqckH82wT/c9ldJEaVA+Ceii/Pj+cAQ0yb5bYEHgcnIEi/Jk1N0fBJ/lW4YLu00neSz7yGeeAuYYk2+YFcWzfMiPzM/5sxIAmGwPcFDRs/QIcc6P+qdKV42VRmOO+4NeHbN6hdqw3x/KtjtuKuNrNWFY2Jy7szDZUen3nF6fzpebUjeVm3C3TcyVl5t2E/63D5s39+HPyfAn2yI3OK2He2dm04Esnnyf9F5nRhWrl/A8dT5jGObHJzjCvRiJ+FiFZut0eh7hKPxE+KxcgokCSR69Uo/HzasXYEmC2gglsDUCJPm1MZ5WoKuM3uH5j5+SOt8loUOdmOQtbjNmaxLgnk8Qm9Vd1FwNkM888HUIvBLYS0VEfP5J8Bnk5LeqZwsAI83A5C1DF4EEwkeAYv0nXwmAVR7ypwI+ThX/APjyRCGWbw/3hvp4XNEkjA/o21JXwWVkB3YLwRwIeWNidcHnPyWG6yHeEA6uub2Q79uKiGCLgBLYLQA4v9bGZfXMzhhi5uE+HeYwuEielTItLgS3oeS/ZVc7LLFJ3nhBGFQ6NtwzcfFTU+Z7JJKWsFh5UxNxWBWGtat4xY/xig8QPikS+wo/EWZyOHFSxGdvs9lCVD8PzBHvxHCznozgUaeDPh2+LEVyn+gbtxay2uPyxAXTTJI7Y2qPZl0+J2ZsQMnGRDwb0VmUMUgMu1HgSN1lpvzRhFEpEY9cc4RRXTknwSM0gQndLmdlCny4nCvDAfhT5WdycFI+oKvhOv4bXkg+ODzGtAFmCcOxyrnqccUGKsXjaq7sueqmQX7Z6/PExIjpjAg+WfjeoDmPkp4jhxadsxyHom74WyeYpEZmmFiF9uCM2CXVurS8OSv4JB8UoTTl+xM4teQnZ/d77vTsyhfEIYtpDcvWzCTFyjdt/x68V91kjdR1goyQlemIcWvYwPmaU1HvY3kWOHwwpqjCegR3aveHtbpwm7VhDbPbtVGjI0szxmouYUxN3r5gQ1QWVx8lgy98h4CeCySaA39uOAj2Ka25N4/BLNHbMSIEI3WdJHg81aOmq0u3JjN5jza7f0W2MZZsZpduaabmqGbU5M5kLgvC+pdGAdJBMStHjJvM9UPmSILUfImgg2kiQwYwDvi9gLCkeQS2EWp2dcr/vONQq9t8q0oGGXl5jWQwVbnBKU33uJ2efOeZ43zQ5IFWi0YcOopVZySuM4ZfCiHtwTB1Eb8XoKcb99IxcqyOLCVCzmeZJWbAbZpS25JBiw4HZDB1KzQFXRKVXpKPkAAjaa2swTBiunabVyM8e0gQAOwEXsbIGBkBZIJOuODaFsQRvcGgR3PRnTPo6wuUgRxTfhkMpUaaqjeakAxOnMwCHzhYIZlgKMbHm6LzUmLVvRWnmv/ghkLksw9A3jQHL1V+KyB8ci8UM7fkiJsbeDY+7MBhrF2pcGMeezJYXoN7KJ2mgAzAsDhoPuBsP8RpOQBGjCxjA1VnHwudZV6Fp+rexpMeXd+Moic+GwdZwSWRWpw8mi8omoVoHm2Ng7njuBfSUk+0TYYfOWj3CgyTIWi0WmRl1bswggNp87UrGANdKHFHTz4MRtXw6t7oE3w6DnNDcTnaNpyjDGxxUt2yB5ijAfcEJeUqjXOGgiTTcSYykym68XKkHJZjvj1AZorCl0FF8LsuFjpQkgK51yLIbtY6fDFU/F4cn1/krbo8pzKKnqCiR4DK8BCZD2xR9cyAe3uBmmSIdrglhvgMaZwPDRa5MvJTxS8sBDxz8Hh3GL8Uzfpt1igDezGmMuXigXhAl/big1Mtg4m0eWPWOtDJ5coES8qgQKUuRU6SN0j7t3FE5QTVO5Y+pM5L218uFo8RFXj8zWssKkI5ACAC39Rz9t6YygxEkLupwcBuFjIlaEZXtEa1YaMOzT6Vd1lSPqCSQY5rk85JDU3oaFO+oYzwZnTIWxVySIwAjRPDEYHBxXx27jpOD3CQXm/Q+vt35Zk+buSTD8C/zTKY74+mckx2/zaXHelEAGgn0OtEi9VNjVXWEYQ6yFCOB9kRZ+SHTbHIDkYD1tWUVUnYITHmyzlGNpST5GrSa1RCQ3Rj2d+hnKLnF185JA4vndUNK7HcxXG/3cYVtMd2BbFBpxRVhZIt76hsS3NdsKW6srjmq1Jv1/nSoo12Okc/M/YHxGh6jko5HUZFFegnt++FmFuY9SzWYSyyl7JmcFJOx/FJZfCToEvavXlCb2552VWdBsjZtf7Acc+n45OrJUY8S/fvusHCVvwlhIyxj83jBvOwemB+zqlMwxzo3HyH/p6wbrKKfec8PHfxD2WS/zyEY2r9OzAIcDkUoIPIzykDo9zdUHQ197xHkWKh5uxaprlUawkgPnunEPIBd4iQRkary4/wC///0eN8O/6ptvcuk/2b9IsOMIO5fgoMAuBeylUHLJ9TBtoRDdq7/l4BAP+UjfXr83tVUcggyKpiMKkaER35fiZ0sohDdok1CFuMuc1/si7ip72NfH79sj0I7rAWiWSg+8l7ZVAtfdiU/Nux+OYAMycbvktKCDwOcJHAOwhZ129qN11W8U4Z2GLxA8rASElqk3wcewJH/EEB1buy1vnGP74bgTHxCHpIzwfpbMo7S7xuEuU6/iqMKNnrIfv2SDG4+VPK4B3mYHAhxL+MFB2y8o8r3SXeJ4P6j2nSdQiqq8q3alii4ZTd45vnMIeyakOn/pBNIP2nbVaivHG5kCuVKL8gsfsNGXKWeDIhdyTPlo/K8FgWOlvHmBaAJyJ8Hp5aG3mLgWv1hp6oPgTa9faWYfrW4+zkRjXdW2dvcp6m/0O+EPEUTHvoOaUkMuAZ0LlMUWdqJO1LTIpOefpmyjbwFH53OR9YJpujmoX0c0lm/OSsjuy0k0OaFV1Z5G32oz3Bffz+XabXNm80yebeGH94I+F+a1BpF02mmeNRFrNms3bKjdcS81ruCCJuaPYG+4BKt41FAWNxyqNa9B490W70+/U2NjVEsd3GsN6hZu+IcztnQxMdcCjoGMC7vaiwYOb2+qNKwciq/hfb0s2bIjTLnyP/Jwlh9bRdHW9hckqSRAaWjOh69KQRZ6bBBzlS+eeamJICLmMKZHA1l/UvJJ+BXv9pizOtz+SLoUSTzCbtQatab5o0ZApn2qt5yVPtKIp/kQSg4V75XCIKxishFGqEOVhGaYsvhtmHzC7JOZprVWBUx77foSl7t9Oipm7gjFpLNKU6poaAv/AxMjdqOcpe05/7XPn3oe2vtwmBuRQBOHP8S6L5MKJKKt7qmhppc+T3DQyCEONupBUTzaffUORfxxYuedm+Aqboa1RAIvq0lQVIBG6wJaBd6Sj+qHvjoGnKve+10uiAITvfG+CVbJjTBwuZuTMwlqn+t1bhfDIpgdmi/+HDAYzyokQyuEAZDHlW3nvmNU6KYZdvgjd+hsqIrEJdoKzBBrMMTns9x4Ur1dQ/ceoNj3LoVhJvg+8N0BXN3vTBRLoPPoy+KzU48PYQzQhPkJPQEi6jvEjWP8VkIRZgzakb13VifoqBUBdU0ym0YlsUYVBgw4IMQCnNWQYtsbwAKwRXnmrLoHQYkWxqeyd8b4Ch36Rn5AaHAGGkkZQ5eM90vll1D1yFzdkZsXyi5QfLy0HPuaIB3tfSG+N0oQ1dDnfLrcL4cClhjDIAbdQL6qIul1/QPHTHO1w44NQ+3xtg2pia+8UJd77MGFpXOb4jVXHkzw1ehAjekFOiDSlusJmsK+zNWn1b0idafCmRezmdZxY0UlpoFKylQKngX0oFtFRsjrJzvA/QPGCZEd8bEM/OG7VH/6sm9B/f5hcxhUByyhj6jDHNxH0yFtYNqewG+kWWt3ymLy2Dc9OictSGGElXv021EyPx5RrPy32XETBGsjdi1WPT6/0dT0jvh+8NiNXFzJXknX8rGcSN0dQ+OgECPqphAyVGKLd1bgcWhwRUNuWwYwR2l2xORcyklRYTkgW4BxSDdcUNDouBlnZXXNEZqoIfs2PEOzAfBh3+xFK1Zk576O2Vs4mdqwhXWoHCvmBvMGovk8igzIXXLg3xmZjBCKstlWcj95pFEyAtRY8DiBMKJ3rCGTb69RbaEohZB5Vc+RxlAD7jaSljtcUi1Ht4GzoVE8vlMKuBM1+9rP/KF0FEkM88362+ho6EwJ6qgY9iCH5bUUVT5dlZViBS0JcqQ9/BJgVaXAWpKlKxvhr/kpA2UwET3iSvCpjIBN9hCGzWtwcznXdq7nnGE7+7ecD6ufCF+oE8oREWAUYUEeqqRWAd89UV+fuo5Rg7tlf5ZIELUavyaxLgMqzWrh4TRa7cbvZb9RH3/ObAGRjVDwdAJybixH1mVrviW0q/Twb5zK3cnCuiMtiwu4jvwxijJMx1/enRm2lKA7YTU2XMoC31gsw9S2LhJG/su8lG5PcCE0em921s+HlIFfDDsKu0JYixUEFaR2PJ2B7PCOvn1HxlhN4q+VeenOgFHEYynY98Loxkwd6MuOnIk8th7pEQtSITbbDlLx2KuDQYKHiZS60v9VzfZ8Lo2/uCNF+WU7rP3KhIlHsKIvi6Wfm3lrXCbUIwa658VD2h8UNOyb8fvjtgz3y5z3WRxgP3DvcIfHGHR0j93FPEpcFAgdMBuir5k5Zd60622yD4HRfpp+fLRvOGJizymftg2QoQvZQ8MHcxJqOgN2s4XM7+h8LwdXYpI78IVFvk9cZFGxTCVvdeB3c1BcKmKz2C6xFBHxllaP644dNgzMnsWOQTiKE4XMln1r+aih50jJYCPFqbe0t5bO/5aGJ8HuJsaIg/Uer658HcwSuym/m35PcGDLS4uQdmNvuLmQ8yvh/N4Gmfi3+8o7wpSdr0Z8K0g958po9m4DsfTK3s38kuu7r7dru21uvne/nNcwFWWMLIz4wk5/+yC5MkOYKjoiKXKVerR0XD984V1VLZCmeJbKvMVxeLnNqot4fUX6q8FM+qyJDFkrkPq1jh7MYxPyhXMIw/qnAvy1X2evsK30xWyMREJVhn4VdZvl2uiRXCj31sfo25YCqQzNbIxoiHluRARaJTFfdB1CezHjkZ9tUhLtfqFqOQqvwMqBmGXHrV4OC9ItPgDc95vuZmq5GunKrABl4hdlhvbJUgxJLKmjxyje328EnX277XR4gvBIde0B3aOwyQgI+qiN7mLYTRqFk5FQ3bHpWgfdsVezgTJ7LDWmLC8wAWFavYGHgc1Zr2ULhFG7faPwLbU83Vzqi52WOED0W/W7LtJzPlKkMnpWZv0gmXE7A5eJN482JA0BUZO/1R5fi4Mqp3w7ZvCabw8/61rNEkmfAMFFwwZhIpFj3WXn35qS+5eRoipzZ1uYDf8IfKmars8RV731OcdXPlH6IjX2VC3bsqhi5viPFlKnuH3BnslDvpQBQSxDO7vuJni23RFriNd3P3nGR3U3PuTBMnve6jx01JVVzYmFLVX08g6JdnljACFl4hnZJBS01hlHHWYEQqqSnkVxnxngo9AcflVFxnKiedi/QuasuwhQsqTym/vQTyxjsJ8w6fuZl3sPqWoP2JsAJ8lbyIjZLBUMqANmFBhV6DfzItsBxn5rq3llgGM6+2jvo+KazuGA7D75rshiiPK6mc3DkYH7jsmMYJy6AGby2FF4/4Vb7hjtM+Iaz2xAShVLfdI552iY8qG6UdV6pqQxwXRYF1vsDVcmFMSlSlDKwbb+ujFva6Lr7zRRv+gBdwaT6NtnLp8fC6wh5ThlEkZUCvN0Vlx0KKRdwNi+gtt8mv9UxCGPStLEkHwlYKT21pkgAtA9rGSxqHAimahhzSixMwtd4XW7MMyjo5SIVJFfhhQ/fGbzGVVXmZMdom3mYEZJDBL2MzZVClQSu/GDIevt0RIlkopzqEp+2vu2F+BXcoefsTgWnm5NkirYvc9gAam3roQJw6jtOV5buLazQ9ytVjXVTQHph0gubXGQcvnyxAFjiYwD/FXVOuaGi66MzOxTBnyKArunDBaRI3Is7uabvmsfOZr2ExGfAUIyqLxO+yxe9TCr9N5h1Zri7mJycn8wU15hJUhi5kV/bg0tMh0icaiMwc7e9QHPdITbkCX+PkhBQ+yeBY3CgZgD2wxJLeZMmeWCyOdu4ki+w1iK8bkII5GlbZzUPsvfbDsc3EBR9LgJJBX3562jlWbUgn98xB3xRalBeqqS9xdJXhK8tpo2PRkMZItMbY6mXldVLo0CGxtARtOyh9Uyr2Bvos1HgEVmQEcffV06DneetLUNw94Brvtw8CohyySCU+DlthlgGV3FHNL0KpxxsaAnP294rsLR3zfszeMoP5WA4Vd0yyaKkx+QUfUOURxcV4lBxgtUkSVdonYOgLmH10qBPsA5v7t6+vD8D97fptdngbzyho9yU2Xa5IrHO/hhYpeSrahYbn6lNoc7LXtprIAiXYKmeKcjcvoMdeZk2qLW9dSAMHhNx/E/MeKOkOvJTtbeqglrzFpqGrjQyuBknSNIr3DgANhy+xatACuKShsQnlszuiQV+RSeBX63O+CBQ+6Zym13Y8z6588RG/EH33Jlym/CZ4ftXr9A1KgGC+qOM9sZ08uD8aTH2p44tp0nqmgzW9xsL45Q2aCJqIl8aWS7LfFkq5qrda1iqB8Szx6JLLYC1jK4Var9dQl8J59Rsdk7K+DF+u6p3Ed8H3DLxJco5qra7b6bhOvRY7+frB2ANpW1NSUlJSUlJSUlJSUlJSUlJSUlJSUlJSUlJSUlJSUj4pmcz/ASwPpGphnn7XAAAAAElFTkSuQmCC"/>
          <p:cNvSpPr>
            <a:spLocks noChangeAspect="1" noChangeArrowheads="1"/>
          </p:cNvSpPr>
          <p:nvPr userDrawn="1"/>
        </p:nvSpPr>
        <p:spPr bwMode="auto">
          <a:xfrm>
            <a:off x="6096000" y="-136525"/>
            <a:ext cx="406400" cy="304800"/>
          </a:xfrm>
          <a:prstGeom prst="rect">
            <a:avLst/>
          </a:prstGeom>
          <a:noFill/>
        </p:spPr>
        <p:txBody>
          <a:bodyPr vert="horz" wrap="square" lIns="91440" tIns="45720" rIns="91440" bIns="45720" numCol="1" anchor="t" anchorCtr="0" compatLnSpc="1">
            <a:prstTxWarp prst="textNoShape">
              <a:avLst/>
            </a:prstTxWarp>
          </a:bodyPr>
          <a:lstStyle/>
          <a:p>
            <a:endParaRPr lang="pl-PL" sz="1800"/>
          </a:p>
        </p:txBody>
      </p:sp>
      <p:sp>
        <p:nvSpPr>
          <p:cNvPr id="135182" name="AutoShape 14" descr="data:image/png;base64,iVBORw0KGgoAAAANSUhEUgAAAYMAAACCCAMAAACTkVQxAAAAAXNSR0IArs4c6QAAAARnQU1BAACxjwv8YQUAAADwUExURf///wAAAGG/vvT09P///vr6+vn5+ePj4+zs7Pb29uDg4N3d3ejo6O7u7pOTk+Xl5cvLy7Kysr+/v9PT06urq39/f6mpqXFxcYqKipqamjIyMri4uKOjo8XFxdLS0khISISEhEFBQW1tbWNjY1tbW1JSUhAQECsrKzk5OSAgIBgYGCcnJ0VFRW9vb1C8uAsLC9Tu7XfIx8Ll5KXX2GO9wOr292DAuZXS0OPy78fk53/Kxbbg223GvFC9tJ3Y1+fy9WKrrDVRUVGTkrnY1W2tqUJqaDldW1mfnGDGw0+GgUd2eGO4syk0Nz1JSigdH6Dc1VhWqKwAAAAJcEhZcwAADsMAAA7DAcdvqGQAABktSURBVHhe7Z0Jf+K4ksARYC4Hh8sc4UoCJEDS5ISkk5menXfs69nZ3ff9v81WlUqWbGywEzLbnZ//M50Q2xxWSXWpJDIpKSkpKSkpKSkpKSkpKSkpKSkpKSkpKSnvI9d3TwRw7fZLfOjjyMN/O7HK/OADqApR5Ic/FPY5tr/ievCRYoDmRwnkd4ihL8Ri1un17SofOCTXy4/vZMnJ+SRATId87kNYP98+r/lxCDX+EMDFmdtuWnz8INRPcvzoRwJ6XQiLFp+OwV7dIskj669Pm9VqlV1ln275eJAlfwSPS7d/zOciADFZFbtI0rIQOsoUCoEHFv+u2nYRtZ7FJwooHnpsFehV/K/zcbh8o1vctPmK/eSt29enu7u7l5en10hxwIn1/V12tckyq7t7PuWjxe/v52IyaKq2DKE2w4su4dERXX7pVlAwyEAIWz4Sok+/26IGP+05XYmPxAQP98Q5/BQCJFGhU0J08fiHQ589giv8qPuApr194lbNZh9Xd898Yov1E/R+uEReCTyufvmKJ/xiu+R3D2Hm1MI1iSsunX6968DDqpgMGz1oX9WFzmYCjwMn4obE2EehlMRZY1RrufB3UXTgZ01M8eSJgGuOxLTeag96cRrgvVjXfHcRnPJ10eQz97/8ym3K3IcY3Hy+8BC4jFi9/AYKii8ibH7rKBad9igoCEf0+BFYN9niDSGkTbOFfbKkR5n5lHo6nAPPyBGe81USIIljMaM/zgSMn2qMOz8UY76xSGa7NWI+8/yy0h1bsvrGZ01es1vXSVYP/nHg8DvvZOmazk1FfOFHQJkVSF+c0G93AdpI9ucz55y00VAc4dDxJFkFGeRYBJnxDfzIoVT+GnYpIoY/WRSvqF22ePF1bTDZ93eh10lefD7SGb/xPip8PeAKw2SXVRe+JDNgiQGqJzpy5uaEAH93KECCdTFWL5EDsS3kJdAmF/Djr5PBtk8aAuvSMPLWCzdjkJe1KYTbX3ZIAOzD47OWGbRSPLCpmCvsuoqCkkFXNOBnC7v7BFseuvg5/AmdimSAHXDaxMPwnuPlnB4BJIOymNVbA+fjzUGsUU9uQhjQar95Ls4Wd0qH5cEUR2ghxWazuvX0kREc7EE7z8JrQKCgunCbZLCU5pZ6EsgAWr7NMkCHSUxROCCDsbjmT8zjgIjvGb4RsFoB5mdbrjkQGa7dRosAhLCWfbvwbdcYYB6zt0oGPX7X/SjlATLgMdG8gKYuKxn00ArURLcOCLLK1yAD1EY1KYNMoX1BuikHQ8dVWpdl0IE4wwssPgrpR2umNPDKw614oU6Xb3MLjRslhc0me4etmn81fdFI4GWUTYgMV7Y442eAv8P2oILd3ZPBFB2fCV9MY+IMxdYQUxttssTFq0n7T/h5YyWDvwBK0XlcGL29L4MXhYxrtrjl9ovkCdzWx5BBsMrePT28QkznO0ciA7xGE9N+d7ojVhBj+QTAkS4nuJfgoipzeoTNeMTGoUK+P8kg0xEDw4ZfQVyHfhE2CPW26xvyTf8KGZzynUjO/InKxoKPI+FpgufIMcBsVg8vj9/5D83L67MyFT5dplxUHbCQi5mz626EpySbGgH9MsDfJRwHqgufoZbpCml1Mwvs+icUhFkXV4ZTNYfhdESvBYoBE6pzGR9IqX4oftO37YBqtUyfO0A+v96SAHTvO/qlCOogGBMv96Ybmi9vHo2X+Y1kcMVvaxpEqznQw8PDcFrgbiYjC9QQyQB6e7lxKUZwglIRCEVxl/I+R5S8qMETMjkHpSfjZPCZruDnpYyTZ/ZoVBvWPzCJboEx0uhRrSmp2MEMhjR3fhms7rh1889R7mo2+7qVK/3NVEcvdIjfFQjowErr3Byd/r5hc7AJmqckH82wT/c9ldJEaVA+Ceii/Pj+cAQ0yb5bYEHgcnIEi/Jk1N0fBJ/lW4YLu00neSz7yGeeAuYYk2+YFcWzfMiPzM/5sxIAmGwPcFDRs/QIcc6P+qdKV42VRmOO+4NeHbN6hdqw3x/KtjtuKuNrNWFY2Jy7szDZUen3nF6fzpebUjeVm3C3TcyVl5t2E/63D5s39+HPyfAn2yI3OK2He2dm04Esnnyf9F5nRhWrl/A8dT5jGObHJzjCvRiJ+FiFZut0eh7hKPxE+KxcgokCSR69Uo/HzasXYEmC2gglsDUCJPm1MZ5WoKuM3uH5j5+SOt8loUOdmOQtbjNmaxLgnk8Qm9Vd1FwNkM888HUIvBLYS0VEfP5J8Bnk5LeqZwsAI83A5C1DF4EEwkeAYv0nXwmAVR7ypwI+ThX/APjyRCGWbw/3hvp4XNEkjA/o21JXwWVkB3YLwRwIeWNidcHnPyWG6yHeEA6uub2Q79uKiGCLgBLYLQA4v9bGZfXMzhhi5uE+HeYwuEielTItLgS3oeS/ZVc7LLFJ3nhBGFQ6NtwzcfFTU+Z7JJKWsFh5UxNxWBWGtat4xY/xig8QPikS+wo/EWZyOHFSxGdvs9lCVD8PzBHvxHCznozgUaeDPh2+LEVyn+gbtxay2uPyxAXTTJI7Y2qPZl0+J2ZsQMnGRDwb0VmUMUgMu1HgSN1lpvzRhFEpEY9cc4RRXTknwSM0gQndLmdlCny4nCvDAfhT5WdycFI+oKvhOv4bXkg+ODzGtAFmCcOxyrnqccUGKsXjaq7sueqmQX7Z6/PExIjpjAg+WfjeoDmPkp4jhxadsxyHom74WyeYpEZmmFiF9uCM2CXVurS8OSv4JB8UoTTl+xM4teQnZ/d77vTsyhfEIYtpDcvWzCTFyjdt/x68V91kjdR1goyQlemIcWvYwPmaU1HvY3kWOHwwpqjCegR3aveHtbpwm7VhDbPbtVGjI0szxmouYUxN3r5gQ1QWVx8lgy98h4CeCySaA39uOAj2Ka25N4/BLNHbMSIEI3WdJHg81aOmq0u3JjN5jza7f0W2MZZsZpduaabmqGbU5M5kLgvC+pdGAdJBMStHjJvM9UPmSILUfImgg2kiQwYwDvi9gLCkeQS2EWp2dcr/vONQq9t8q0oGGXl5jWQwVbnBKU33uJ2efOeZ43zQ5IFWi0YcOopVZySuM4ZfCiHtwTB1Eb8XoKcb99IxcqyOLCVCzmeZJWbAbZpS25JBiw4HZDB1KzQFXRKVXpKPkAAjaa2swTBiunabVyM8e0gQAOwEXsbIGBkBZIJOuODaFsQRvcGgR3PRnTPo6wuUgRxTfhkMpUaaqjeakAxOnMwCHzhYIZlgKMbHm6LzUmLVvRWnmv/ghkLksw9A3jQHL1V+KyB8ci8UM7fkiJsbeDY+7MBhrF2pcGMeezJYXoN7KJ2mgAzAsDhoPuBsP8RpOQBGjCxjA1VnHwudZV6Fp+rexpMeXd+Moic+GwdZwSWRWpw8mi8omoVoHm2Ng7njuBfSUk+0TYYfOWj3CgyTIWi0WmRl1bswggNp87UrGANdKHFHTz4MRtXw6t7oE3w6DnNDcTnaNpyjDGxxUt2yB5ijAfcEJeUqjXOGgiTTcSYykym68XKkHJZjvj1AZorCl0FF8LsuFjpQkgK51yLIbtY6fDFU/F4cn1/krbo8pzKKnqCiR4DK8BCZD2xR9cyAe3uBmmSIdrglhvgMaZwPDRa5MvJTxS8sBDxz8Hh3GL8Uzfpt1igDezGmMuXigXhAl/big1Mtg4m0eWPWOtDJ5coES8qgQKUuRU6SN0j7t3FE5QTVO5Y+pM5L218uFo8RFXj8zWssKkI5ACAC39Rz9t6YygxEkLupwcBuFjIlaEZXtEa1YaMOzT6Vd1lSPqCSQY5rk85JDU3oaFO+oYzwZnTIWxVySIwAjRPDEYHBxXx27jpOD3CQXm/Q+vt35Zk+buSTD8C/zTKY74+mckx2/zaXHelEAGgn0OtEi9VNjVXWEYQ6yFCOB9kRZ+SHTbHIDkYD1tWUVUnYITHmyzlGNpST5GrSa1RCQ3Rj2d+hnKLnF185JA4vndUNK7HcxXG/3cYVtMd2BbFBpxRVhZIt76hsS3NdsKW6srjmq1Jv1/nSoo12Okc/M/YHxGh6jko5HUZFFegnt++FmFuY9SzWYSyyl7JmcFJOx/FJZfCToEvavXlCb2552VWdBsjZtf7Acc+n45OrJUY8S/fvusHCVvwlhIyxj83jBvOwemB+zqlMwxzo3HyH/p6wbrKKfec8PHfxD2WS/zyEY2r9OzAIcDkUoIPIzykDo9zdUHQ197xHkWKh5uxaprlUawkgPnunEPIBd4iQRkary4/wC///0eN8O/6ptvcuk/2b9IsOMIO5fgoMAuBeylUHLJ9TBtoRDdq7/l4BAP+UjfXr83tVUcggyKpiMKkaER35fiZ0sohDdok1CFuMuc1/si7ip72NfH79sj0I7rAWiWSg+8l7ZVAtfdiU/Nux+OYAMycbvktKCDwOcJHAOwhZ129qN11W8U4Z2GLxA8rASElqk3wcewJH/EEB1buy1vnGP74bgTHxCHpIzwfpbMo7S7xuEuU6/iqMKNnrIfv2SDG4+VPK4B3mYHAhxL+MFB2y8o8r3SXeJ4P6j2nSdQiqq8q3alii4ZTd45vnMIeyakOn/pBNIP2nbVaivHG5kCuVKL8gsfsNGXKWeDIhdyTPlo/K8FgWOlvHmBaAJyJ8Hp5aG3mLgWv1hp6oPgTa9faWYfrW4+zkRjXdW2dvcp6m/0O+EPEUTHvoOaUkMuAZ0LlMUWdqJO1LTIpOefpmyjbwFH53OR9YJpujmoX0c0lm/OSsjuy0k0OaFV1Z5G32oz3Bffz+XabXNm80yebeGH94I+F+a1BpF02mmeNRFrNms3bKjdcS81ruCCJuaPYG+4BKt41FAWNxyqNa9B490W70+/U2NjVEsd3GsN6hZu+IcztnQxMdcCjoGMC7vaiwYOb2+qNKwciq/hfb0s2bIjTLnyP/Jwlh9bRdHW9hckqSRAaWjOh69KQRZ6bBBzlS+eeamJICLmMKZHA1l/UvJJ+BXv9pizOtz+SLoUSTzCbtQatab5o0ZApn2qt5yVPtKIp/kQSg4V75XCIKxishFGqEOVhGaYsvhtmHzC7JOZprVWBUx77foSl7t9Oipm7gjFpLNKU6poaAv/AxMjdqOcpe05/7XPn3oe2vtwmBuRQBOHP8S6L5MKJKKt7qmhppc+T3DQyCEONupBUTzaffUORfxxYuedm+Aqboa1RAIvq0lQVIBG6wJaBd6Sj+qHvjoGnKve+10uiAITvfG+CVbJjTBwuZuTMwlqn+t1bhfDIpgdmi/+HDAYzyokQyuEAZDHlW3nvmNU6KYZdvgjd+hsqIrEJdoKzBBrMMTns9x4Ur1dQ/ceoNj3LoVhJvg+8N0BXN3vTBRLoPPoy+KzU48PYQzQhPkJPQEi6jvEjWP8VkIRZgzakb13VifoqBUBdU0ym0YlsUYVBgw4IMQCnNWQYtsbwAKwRXnmrLoHQYkWxqeyd8b4Ch36Rn5AaHAGGkkZQ5eM90vll1D1yFzdkZsXyi5QfLy0HPuaIB3tfSG+N0oQ1dDnfLrcL4cClhjDIAbdQL6qIul1/QPHTHO1w44NQ+3xtg2pia+8UJd77MGFpXOb4jVXHkzw1ehAjekFOiDSlusJmsK+zNWn1b0idafCmRezmdZxY0UlpoFKylQKngX0oFtFRsjrJzvA/QPGCZEd8bEM/OG7VH/6sm9B/f5hcxhUByyhj6jDHNxH0yFtYNqewG+kWWt3ymLy2Dc9OictSGGElXv021EyPx5RrPy32XETBGsjdi1WPT6/0dT0jvh+8NiNXFzJXknX8rGcSN0dQ+OgECPqphAyVGKLd1bgcWhwRUNuWwYwR2l2xORcyklRYTkgW4BxSDdcUNDouBlnZXXNEZqoIfs2PEOzAfBh3+xFK1Zk576O2Vs4mdqwhXWoHCvmBvMGovk8igzIXXLg3xmZjBCKstlWcj95pFEyAtRY8DiBMKJ3rCGTb69RbaEohZB5Vc+RxlAD7jaSljtcUi1Ht4GzoVE8vlMKuBM1+9rP/KF0FEkM88362+ho6EwJ6qgY9iCH5bUUVT5dlZViBS0JcqQ9/BJgVaXAWpKlKxvhr/kpA2UwET3iSvCpjIBN9hCGzWtwcznXdq7nnGE7+7ecD6ufCF+oE8oREWAUYUEeqqRWAd89UV+fuo5Rg7tlf5ZIELUavyaxLgMqzWrh4TRa7cbvZb9RH3/ObAGRjVDwdAJybixH1mVrviW0q/Twb5zK3cnCuiMtiwu4jvwxijJMx1/enRm2lKA7YTU2XMoC31gsw9S2LhJG/su8lG5PcCE0em921s+HlIFfDDsKu0JYixUEFaR2PJ2B7PCOvn1HxlhN4q+VeenOgFHEYynY98Loxkwd6MuOnIk8th7pEQtSITbbDlLx2KuDQYKHiZS60v9VzfZ8Lo2/uCNF+WU7rP3KhIlHsKIvi6Wfm3lrXCbUIwa658VD2h8UNOyb8fvjtgz3y5z3WRxgP3DvcIfHGHR0j93FPEpcFAgdMBuir5k5Zd60622yD4HRfpp+fLRvOGJizymftg2QoQvZQ8MHcxJqOgN2s4XM7+h8LwdXYpI78IVFvk9cZFGxTCVvdeB3c1BcKmKz2C6xFBHxllaP644dNgzMnsWOQTiKE4XMln1r+aih50jJYCPFqbe0t5bO/5aGJ8HuJsaIg/Uer658HcwSuym/m35PcGDLS4uQdmNvuLmQ8yvh/N4Gmfi3+8o7wpSdr0Z8K0g958po9m4DsfTK3s38kuu7r7dru21uvne/nNcwFWWMLIz4wk5/+yC5MkOYKjoiKXKVerR0XD984V1VLZCmeJbKvMVxeLnNqot4fUX6q8FM+qyJDFkrkPq1jh7MYxPyhXMIw/qnAvy1X2evsK30xWyMREJVhn4VdZvl2uiRXCj31sfo25YCqQzNbIxoiHluRARaJTFfdB1CezHjkZ9tUhLtfqFqOQqvwMqBmGXHrV4OC9ItPgDc95vuZmq5GunKrABl4hdlhvbJUgxJLKmjxyje328EnX277XR4gvBIde0B3aOwyQgI+qiN7mLYTRqFk5FQ3bHpWgfdsVezgTJ7LDWmLC8wAWFavYGHgc1Zr2ULhFG7faPwLbU83Vzqi52WOED0W/W7LtJzPlKkMnpWZv0gmXE7A5eJN482JA0BUZO/1R5fi4Mqp3w7ZvCabw8/61rNEkmfAMFFwwZhIpFj3WXn35qS+5eRoipzZ1uYDf8IfKmars8RV731OcdXPlH6IjX2VC3bsqhi5viPFlKnuH3BnslDvpQBQSxDO7vuJni23RFriNd3P3nGR3U3PuTBMnve6jx01JVVzYmFLVX08g6JdnljACFl4hnZJBS01hlHHWYEQqqSnkVxnxngo9AcflVFxnKiedi/QuasuwhQsqTym/vQTyxjsJ8w6fuZl3sPqWoP2JsAJ8lbyIjZLBUMqANmFBhV6DfzItsBxn5rq3llgGM6+2jvo+KazuGA7D75rshiiPK6mc3DkYH7jsmMYJy6AGby2FF4/4Vb7hjtM+Iaz2xAShVLfdI552iY8qG6UdV6pqQxwXRYF1vsDVcmFMSlSlDKwbb+ujFva6Lr7zRRv+gBdwaT6NtnLp8fC6wh5ThlEkZUCvN0Vlx0KKRdwNi+gtt8mv9UxCGPStLEkHwlYKT21pkgAtA9rGSxqHAimahhzSixMwtd4XW7MMyjo5SIVJFfhhQ/fGbzGVVXmZMdom3mYEZJDBL2MzZVClQSu/GDIevt0RIlkopzqEp+2vu2F+BXcoefsTgWnm5NkirYvc9gAam3roQJw6jtOV5buLazQ9ytVjXVTQHph0gubXGQcvnyxAFjiYwD/FXVOuaGi66MzOxTBnyKArunDBaRI3Is7uabvmsfOZr2ExGfAUIyqLxO+yxe9TCr9N5h1Zri7mJycn8wU15hJUhi5kV/bg0tMh0icaiMwc7e9QHPdITbkCX+PkhBQ+yeBY3CgZgD2wxJLeZMmeWCyOdu4ki+w1iK8bkII5GlbZzUPsvfbDsc3EBR9LgJJBX3562jlWbUgn98xB3xRalBeqqS9xdJXhK8tpo2PRkMZItMbY6mXldVLo0CGxtARtOyh9Uyr2Bvos1HgEVmQEcffV06DneetLUNw94Brvtw8CohyySCU+DlthlgGV3FHNL0KpxxsaAnP294rsLR3zfszeMoP5WA4Vd0yyaKkx+QUfUOURxcV4lBxgtUkSVdonYOgLmH10qBPsA5v7t6+vD8D97fptdngbzyho9yU2Xa5IrHO/hhYpeSrahYbn6lNoc7LXtprIAiXYKmeKcjcvoMdeZk2qLW9dSAMHhNx/E/MeKOkOvJTtbeqglrzFpqGrjQyuBknSNIr3DgANhy+xatACuKShsQnlszuiQV+RSeBX63O+CBQ+6Zym13Y8z6588RG/EH33Jlym/CZ4ftXr9A1KgGC+qOM9sZ08uD8aTH2p44tp0nqmgzW9xsL45Q2aCJqIl8aWS7LfFkq5qrda1iqB8Szx6JLLYC1jK4Var9dQl8J59Rsdk7K+DF+u6p3Ed8H3DLxJco5qra7b6bhOvRY7+frB2ANpW1NSUlJSUlJSUlJSUlJSUlJSUlJSUlJSUlJSUlJSUj4pmcz/ASwPpGphnn7XAAAAAElFTkSuQmCC"/>
          <p:cNvSpPr>
            <a:spLocks noChangeAspect="1" noChangeArrowheads="1"/>
          </p:cNvSpPr>
          <p:nvPr userDrawn="1"/>
        </p:nvSpPr>
        <p:spPr bwMode="auto">
          <a:xfrm>
            <a:off x="6096000" y="-136525"/>
            <a:ext cx="406400" cy="304800"/>
          </a:xfrm>
          <a:prstGeom prst="rect">
            <a:avLst/>
          </a:prstGeom>
          <a:noFill/>
        </p:spPr>
        <p:txBody>
          <a:bodyPr vert="horz" wrap="square" lIns="91440" tIns="45720" rIns="91440" bIns="45720" numCol="1" anchor="t" anchorCtr="0" compatLnSpc="1">
            <a:prstTxWarp prst="textNoShape">
              <a:avLst/>
            </a:prstTxWarp>
          </a:bodyPr>
          <a:lstStyle/>
          <a:p>
            <a:endParaRPr lang="pl-PL" sz="1800"/>
          </a:p>
        </p:txBody>
      </p:sp>
      <p:sp>
        <p:nvSpPr>
          <p:cNvPr id="135184" name="AutoShape 16" descr="data:image/png;base64,iVBORw0KGgoAAAANSUhEUgAAAYMAAACCCAMAAACTkVQxAAAAAXNSR0IArs4c6QAAAARnQU1BAACxjwv8YQUAAADwUExURf///wAAAGG/vvT09P///vr6+vn5+ePj4+zs7Pb29uDg4N3d3ejo6O7u7pOTk+Xl5cvLy7Kysr+/v9PT06urq39/f6mpqXFxcYqKipqamjIyMri4uKOjo8XFxdLS0khISISEhEFBQW1tbWNjY1tbW1JSUhAQECsrKzk5OSAgIBgYGCcnJ0VFRW9vb1C8uAsLC9Tu7XfIx8Ll5KXX2GO9wOr292DAuZXS0OPy78fk53/Kxbbg223GvFC9tJ3Y1+fy9WKrrDVRUVGTkrnY1W2tqUJqaDldW1mfnGDGw0+GgUd2eGO4syk0Nz1JSigdH6Dc1VhWqKwAAAAJcEhZcwAADsMAAA7DAcdvqGQAABktSURBVHhe7Z0Jf+K4ksARYC4Hh8sc4UoCJEDS5ISkk5menXfs69nZ3ff9v81WlUqWbGywEzLbnZ//M50Q2xxWSXWpJDIpKSkpKSkpKSkpKSkpKSkpKSkpKSkpKSnvI9d3TwRw7fZLfOjjyMN/O7HK/OADqApR5Ic/FPY5tr/ievCRYoDmRwnkd4ihL8Ri1un17SofOCTXy4/vZMnJ+SRATId87kNYP98+r/lxCDX+EMDFmdtuWnz8INRPcvzoRwJ6XQiLFp+OwV7dIskj669Pm9VqlV1ln275eJAlfwSPS7d/zOciADFZFbtI0rIQOsoUCoEHFv+u2nYRtZ7FJwooHnpsFehV/K/zcbh8o1vctPmK/eSt29enu7u7l5en10hxwIn1/V12tckyq7t7PuWjxe/v52IyaKq2DKE2w4su4dERXX7pVlAwyEAIWz4Sok+/26IGP+05XYmPxAQP98Q5/BQCJFGhU0J08fiHQ589giv8qPuApr194lbNZh9Xd898Yov1E/R+uEReCTyufvmKJ/xiu+R3D2Hm1MI1iSsunX6968DDqpgMGz1oX9WFzmYCjwMn4obE2EehlMRZY1RrufB3UXTgZ01M8eSJgGuOxLTeag96cRrgvVjXfHcRnPJ10eQz97/8ym3K3IcY3Hy+8BC4jFi9/AYKii8ibH7rKBad9igoCEf0+BFYN9niDSGkTbOFfbKkR5n5lHo6nAPPyBGe81USIIljMaM/zgSMn2qMOz8UY76xSGa7NWI+8/yy0h1bsvrGZ01es1vXSVYP/nHg8DvvZOmazk1FfOFHQJkVSF+c0G93AdpI9ucz55y00VAc4dDxJFkFGeRYBJnxDfzIoVT+GnYpIoY/WRSvqF22ePF1bTDZ93eh10lefD7SGb/xPip8PeAKw2SXVRe+JDNgiQGqJzpy5uaEAH93KECCdTFWL5EDsS3kJdAmF/Djr5PBtk8aAuvSMPLWCzdjkJe1KYTbX3ZIAOzD47OWGbRSPLCpmCvsuoqCkkFXNOBnC7v7BFseuvg5/AmdimSAHXDaxMPwnuPlnB4BJIOymNVbA+fjzUGsUU9uQhjQar95Ls4Wd0qH5cEUR2ghxWazuvX0kREc7EE7z8JrQKCgunCbZLCU5pZ6EsgAWr7NMkCHSUxROCCDsbjmT8zjgIjvGb4RsFoB5mdbrjkQGa7dRosAhLCWfbvwbdcYYB6zt0oGPX7X/SjlATLgMdG8gKYuKxn00ArURLcOCLLK1yAD1EY1KYNMoX1BuikHQ8dVWpdl0IE4wwssPgrpR2umNPDKw614oU6Xb3MLjRslhc0me4etmn81fdFI4GWUTYgMV7Y442eAv8P2oILd3ZPBFB2fCV9MY+IMxdYQUxttssTFq0n7T/h5YyWDvwBK0XlcGL29L4MXhYxrtrjl9ovkCdzWx5BBsMrePT28QkznO0ciA7xGE9N+d7ojVhBj+QTAkS4nuJfgoipzeoTNeMTGoUK+P8kg0xEDw4ZfQVyHfhE2CPW26xvyTf8KGZzynUjO/InKxoKPI+FpgufIMcBsVg8vj9/5D83L67MyFT5dplxUHbCQi5mz626EpySbGgH9MsDfJRwHqgufoZbpCml1Mwvs+icUhFkXV4ZTNYfhdESvBYoBE6pzGR9IqX4oftO37YBqtUyfO0A+v96SAHTvO/qlCOogGBMv96Ybmi9vHo2X+Y1kcMVvaxpEqznQw8PDcFrgbiYjC9QQyQB6e7lxKUZwglIRCEVxl/I+R5S8qMETMjkHpSfjZPCZruDnpYyTZ/ZoVBvWPzCJboEx0uhRrSmp2MEMhjR3fhms7rh1889R7mo2+7qVK/3NVEcvdIjfFQjowErr3Byd/r5hc7AJmqckH82wT/c9ldJEaVA+Ceii/Pj+cAQ0yb5bYEHgcnIEi/Jk1N0fBJ/lW4YLu00neSz7yGeeAuYYk2+YFcWzfMiPzM/5sxIAmGwPcFDRs/QIcc6P+qdKV42VRmOO+4NeHbN6hdqw3x/KtjtuKuNrNWFY2Jy7szDZUen3nF6fzpebUjeVm3C3TcyVl5t2E/63D5s39+HPyfAn2yI3OK2He2dm04Esnnyf9F5nRhWrl/A8dT5jGObHJzjCvRiJ+FiFZut0eh7hKPxE+KxcgokCSR69Uo/HzasXYEmC2gglsDUCJPm1MZ5WoKuM3uH5j5+SOt8loUOdmOQtbjNmaxLgnk8Qm9Vd1FwNkM888HUIvBLYS0VEfP5J8Bnk5LeqZwsAI83A5C1DF4EEwkeAYv0nXwmAVR7ypwI+ThX/APjyRCGWbw/3hvp4XNEkjA/o21JXwWVkB3YLwRwIeWNidcHnPyWG6yHeEA6uub2Q79uKiGCLgBLYLQA4v9bGZfXMzhhi5uE+HeYwuEielTItLgS3oeS/ZVc7LLFJ3nhBGFQ6NtwzcfFTU+Z7JJKWsFh5UxNxWBWGtat4xY/xig8QPikS+wo/EWZyOHFSxGdvs9lCVD8PzBHvxHCznozgUaeDPh2+LEVyn+gbtxay2uPyxAXTTJI7Y2qPZl0+J2ZsQMnGRDwb0VmUMUgMu1HgSN1lpvzRhFEpEY9cc4RRXTknwSM0gQndLmdlCny4nCvDAfhT5WdycFI+oKvhOv4bXkg+ODzGtAFmCcOxyrnqccUGKsXjaq7sueqmQX7Z6/PExIjpjAg+WfjeoDmPkp4jhxadsxyHom74WyeYpEZmmFiF9uCM2CXVurS8OSv4JB8UoTTl+xM4teQnZ/d77vTsyhfEIYtpDcvWzCTFyjdt/x68V91kjdR1goyQlemIcWvYwPmaU1HvY3kWOHwwpqjCegR3aveHtbpwm7VhDbPbtVGjI0szxmouYUxN3r5gQ1QWVx8lgy98h4CeCySaA39uOAj2Ka25N4/BLNHbMSIEI3WdJHg81aOmq0u3JjN5jza7f0W2MZZsZpduaabmqGbU5M5kLgvC+pdGAdJBMStHjJvM9UPmSILUfImgg2kiQwYwDvi9gLCkeQS2EWp2dcr/vONQq9t8q0oGGXl5jWQwVbnBKU33uJ2efOeZ43zQ5IFWi0YcOopVZySuM4ZfCiHtwTB1Eb8XoKcb99IxcqyOLCVCzmeZJWbAbZpS25JBiw4HZDB1KzQFXRKVXpKPkAAjaa2swTBiunabVyM8e0gQAOwEXsbIGBkBZIJOuODaFsQRvcGgR3PRnTPo6wuUgRxTfhkMpUaaqjeakAxOnMwCHzhYIZlgKMbHm6LzUmLVvRWnmv/ghkLksw9A3jQHL1V+KyB8ci8UM7fkiJsbeDY+7MBhrF2pcGMeezJYXoN7KJ2mgAzAsDhoPuBsP8RpOQBGjCxjA1VnHwudZV6Fp+rexpMeXd+Moic+GwdZwSWRWpw8mi8omoVoHm2Ng7njuBfSUk+0TYYfOWj3CgyTIWi0WmRl1bswggNp87UrGANdKHFHTz4MRtXw6t7oE3w6DnNDcTnaNpyjDGxxUt2yB5ijAfcEJeUqjXOGgiTTcSYykym68XKkHJZjvj1AZorCl0FF8LsuFjpQkgK51yLIbtY6fDFU/F4cn1/krbo8pzKKnqCiR4DK8BCZD2xR9cyAe3uBmmSIdrglhvgMaZwPDRa5MvJTxS8sBDxz8Hh3GL8Uzfpt1igDezGmMuXigXhAl/big1Mtg4m0eWPWOtDJ5coES8qgQKUuRU6SN0j7t3FE5QTVO5Y+pM5L218uFo8RFXj8zWssKkI5ACAC39Rz9t6YygxEkLupwcBuFjIlaEZXtEa1YaMOzT6Vd1lSPqCSQY5rk85JDU3oaFO+oYzwZnTIWxVySIwAjRPDEYHBxXx27jpOD3CQXm/Q+vt35Zk+buSTD8C/zTKY74+mckx2/zaXHelEAGgn0OtEi9VNjVXWEYQ6yFCOB9kRZ+SHTbHIDkYD1tWUVUnYITHmyzlGNpST5GrSa1RCQ3Rj2d+hnKLnF185JA4vndUNK7HcxXG/3cYVtMd2BbFBpxRVhZIt76hsS3NdsKW6srjmq1Jv1/nSoo12Okc/M/YHxGh6jko5HUZFFegnt++FmFuY9SzWYSyyl7JmcFJOx/FJZfCToEvavXlCb2552VWdBsjZtf7Acc+n45OrJUY8S/fvusHCVvwlhIyxj83jBvOwemB+zqlMwxzo3HyH/p6wbrKKfec8PHfxD2WS/zyEY2r9OzAIcDkUoIPIzykDo9zdUHQ197xHkWKh5uxaprlUawkgPnunEPIBd4iQRkary4/wC///0eN8O/6ptvcuk/2b9IsOMIO5fgoMAuBeylUHLJ9TBtoRDdq7/l4BAP+UjfXr83tVUcggyKpiMKkaER35fiZ0sohDdok1CFuMuc1/si7ip72NfH79sj0I7rAWiWSg+8l7ZVAtfdiU/Nux+OYAMycbvktKCDwOcJHAOwhZ129qN11W8U4Z2GLxA8rASElqk3wcewJH/EEB1buy1vnGP74bgTHxCHpIzwfpbMo7S7xuEuU6/iqMKNnrIfv2SDG4+VPK4B3mYHAhxL+MFB2y8o8r3SXeJ4P6j2nSdQiqq8q3alii4ZTd45vnMIeyakOn/pBNIP2nbVaivHG5kCuVKL8gsfsNGXKWeDIhdyTPlo/K8FgWOlvHmBaAJyJ8Hp5aG3mLgWv1hp6oPgTa9faWYfrW4+zkRjXdW2dvcp6m/0O+EPEUTHvoOaUkMuAZ0LlMUWdqJO1LTIpOefpmyjbwFH53OR9YJpujmoX0c0lm/OSsjuy0k0OaFV1Z5G32oz3Bffz+XabXNm80yebeGH94I+F+a1BpF02mmeNRFrNms3bKjdcS81ruCCJuaPYG+4BKt41FAWNxyqNa9B490W70+/U2NjVEsd3GsN6hZu+IcztnQxMdcCjoGMC7vaiwYOb2+qNKwciq/hfb0s2bIjTLnyP/Jwlh9bRdHW9hckqSRAaWjOh69KQRZ6bBBzlS+eeamJICLmMKZHA1l/UvJJ+BXv9pizOtz+SLoUSTzCbtQatab5o0ZApn2qt5yVPtKIp/kQSg4V75XCIKxishFGqEOVhGaYsvhtmHzC7JOZprVWBUx77foSl7t9Oipm7gjFpLNKU6poaAv/AxMjdqOcpe05/7XPn3oe2vtwmBuRQBOHP8S6L5MKJKKt7qmhppc+T3DQyCEONupBUTzaffUORfxxYuedm+Aqboa1RAIvq0lQVIBG6wJaBd6Sj+qHvjoGnKve+10uiAITvfG+CVbJjTBwuZuTMwlqn+t1bhfDIpgdmi/+HDAYzyokQyuEAZDHlW3nvmNU6KYZdvgjd+hsqIrEJdoKzBBrMMTns9x4Ur1dQ/ceoNj3LoVhJvg+8N0BXN3vTBRLoPPoy+KzU48PYQzQhPkJPQEi6jvEjWP8VkIRZgzakb13VifoqBUBdU0ym0YlsUYVBgw4IMQCnNWQYtsbwAKwRXnmrLoHQYkWxqeyd8b4Ch36Rn5AaHAGGkkZQ5eM90vll1D1yFzdkZsXyi5QfLy0HPuaIB3tfSG+N0oQ1dDnfLrcL4cClhjDIAbdQL6qIul1/QPHTHO1w44NQ+3xtg2pia+8UJd77MGFpXOb4jVXHkzw1ehAjekFOiDSlusJmsK+zNWn1b0idafCmRezmdZxY0UlpoFKylQKngX0oFtFRsjrJzvA/QPGCZEd8bEM/OG7VH/6sm9B/f5hcxhUByyhj6jDHNxH0yFtYNqewG+kWWt3ymLy2Dc9OictSGGElXv021EyPx5RrPy32XETBGsjdi1WPT6/0dT0jvh+8NiNXFzJXknX8rGcSN0dQ+OgECPqphAyVGKLd1bgcWhwRUNuWwYwR2l2xORcyklRYTkgW4BxSDdcUNDouBlnZXXNEZqoIfs2PEOzAfBh3+xFK1Zk576O2Vs4mdqwhXWoHCvmBvMGovk8igzIXXLg3xmZjBCKstlWcj95pFEyAtRY8DiBMKJ3rCGTb69RbaEohZB5Vc+RxlAD7jaSljtcUi1Ht4GzoVE8vlMKuBM1+9rP/KF0FEkM88362+ho6EwJ6qgY9iCH5bUUVT5dlZViBS0JcqQ9/BJgVaXAWpKlKxvhr/kpA2UwET3iSvCpjIBN9hCGzWtwcznXdq7nnGE7+7ecD6ufCF+oE8oREWAUYUEeqqRWAd89UV+fuo5Rg7tlf5ZIELUavyaxLgMqzWrh4TRa7cbvZb9RH3/ObAGRjVDwdAJybixH1mVrviW0q/Twb5zK3cnCuiMtiwu4jvwxijJMx1/enRm2lKA7YTU2XMoC31gsw9S2LhJG/su8lG5PcCE0em921s+HlIFfDDsKu0JYixUEFaR2PJ2B7PCOvn1HxlhN4q+VeenOgFHEYynY98Loxkwd6MuOnIk8th7pEQtSITbbDlLx2KuDQYKHiZS60v9VzfZ8Lo2/uCNF+WU7rP3KhIlHsKIvi6Wfm3lrXCbUIwa658VD2h8UNOyb8fvjtgz3y5z3WRxgP3DvcIfHGHR0j93FPEpcFAgdMBuir5k5Zd60622yD4HRfpp+fLRvOGJizymftg2QoQvZQ8MHcxJqOgN2s4XM7+h8LwdXYpI78IVFvk9cZFGxTCVvdeB3c1BcKmKz2C6xFBHxllaP644dNgzMnsWOQTiKE4XMln1r+aih50jJYCPFqbe0t5bO/5aGJ8HuJsaIg/Uer658HcwSuym/m35PcGDLS4uQdmNvuLmQ8yvh/N4Gmfi3+8o7wpSdr0Z8K0g958po9m4DsfTK3s38kuu7r7dru21uvne/nNcwFWWMLIz4wk5/+yC5MkOYKjoiKXKVerR0XD984V1VLZCmeJbKvMVxeLnNqot4fUX6q8FM+qyJDFkrkPq1jh7MYxPyhXMIw/qnAvy1X2evsK30xWyMREJVhn4VdZvl2uiRXCj31sfo25YCqQzNbIxoiHluRARaJTFfdB1CezHjkZ9tUhLtfqFqOQqvwMqBmGXHrV4OC9ItPgDc95vuZmq5GunKrABl4hdlhvbJUgxJLKmjxyje328EnX277XR4gvBIde0B3aOwyQgI+qiN7mLYTRqFk5FQ3bHpWgfdsVezgTJ7LDWmLC8wAWFavYGHgc1Zr2ULhFG7faPwLbU83Vzqi52WOED0W/W7LtJzPlKkMnpWZv0gmXE7A5eJN482JA0BUZO/1R5fi4Mqp3w7ZvCabw8/61rNEkmfAMFFwwZhIpFj3WXn35qS+5eRoipzZ1uYDf8IfKmars8RV731OcdXPlH6IjX2VC3bsqhi5viPFlKnuH3BnslDvpQBQSxDO7vuJni23RFriNd3P3nGR3U3PuTBMnve6jx01JVVzYmFLVX08g6JdnljACFl4hnZJBS01hlHHWYEQqqSnkVxnxngo9AcflVFxnKiedi/QuasuwhQsqTym/vQTyxjsJ8w6fuZl3sPqWoP2JsAJ8lbyIjZLBUMqANmFBhV6DfzItsBxn5rq3llgGM6+2jvo+KazuGA7D75rshiiPK6mc3DkYH7jsmMYJy6AGby2FF4/4Vb7hjtM+Iaz2xAShVLfdI552iY8qG6UdV6pqQxwXRYF1vsDVcmFMSlSlDKwbb+ujFva6Lr7zRRv+gBdwaT6NtnLp8fC6wh5ThlEkZUCvN0Vlx0KKRdwNi+gtt8mv9UxCGPStLEkHwlYKT21pkgAtA9rGSxqHAimahhzSixMwtd4XW7MMyjo5SIVJFfhhQ/fGbzGVVXmZMdom3mYEZJDBL2MzZVClQSu/GDIevt0RIlkopzqEp+2vu2F+BXcoefsTgWnm5NkirYvc9gAam3roQJw6jtOV5buLazQ9ytVjXVTQHph0gubXGQcvnyxAFjiYwD/FXVOuaGi66MzOxTBnyKArunDBaRI3Is7uabvmsfOZr2ExGfAUIyqLxO+yxe9TCr9N5h1Zri7mJycn8wU15hJUhi5kV/bg0tMh0icaiMwc7e9QHPdITbkCX+PkhBQ+yeBY3CgZgD2wxJLeZMmeWCyOdu4ki+w1iK8bkII5GlbZzUPsvfbDsc3EBR9LgJJBX3562jlWbUgn98xB3xRalBeqqS9xdJXhK8tpo2PRkMZItMbY6mXldVLo0CGxtARtOyh9Uyr2Bvos1HgEVmQEcffV06DneetLUNw94Brvtw8CohyySCU+DlthlgGV3FHNL0KpxxsaAnP294rsLR3zfszeMoP5WA4Vd0yyaKkx+QUfUOURxcV4lBxgtUkSVdonYOgLmH10qBPsA5v7t6+vD8D97fptdngbzyho9yU2Xa5IrHO/hhYpeSrahYbn6lNoc7LXtprIAiXYKmeKcjcvoMdeZk2qLW9dSAMHhNx/E/MeKOkOvJTtbeqglrzFpqGrjQyuBknSNIr3DgANhy+xatACuKShsQnlszuiQV+RSeBX63O+CBQ+6Zym13Y8z6588RG/EH33Jlym/CZ4ftXr9A1KgGC+qOM9sZ08uD8aTH2p44tp0nqmgzW9xsL45Q2aCJqIl8aWS7LfFkq5qrda1iqB8Szx6JLLYC1jK4Var9dQl8J59Rsdk7K+DF+u6p3Ed8H3DLxJco5qra7b6bhOvRY7+frB2ANpW1NSUlJSUlJSUlJSUlJSUlJSUlJSUlJSUlJSUlJSUj4pmcz/ASwPpGphnn7XAAAAAElFTkSuQmCC"/>
          <p:cNvSpPr>
            <a:spLocks noChangeAspect="1" noChangeArrowheads="1"/>
          </p:cNvSpPr>
          <p:nvPr userDrawn="1"/>
        </p:nvSpPr>
        <p:spPr bwMode="auto">
          <a:xfrm>
            <a:off x="6096000" y="-136525"/>
            <a:ext cx="406400" cy="304800"/>
          </a:xfrm>
          <a:prstGeom prst="rect">
            <a:avLst/>
          </a:prstGeom>
          <a:noFill/>
        </p:spPr>
        <p:txBody>
          <a:bodyPr vert="horz" wrap="square" lIns="91440" tIns="45720" rIns="91440" bIns="45720" numCol="1" anchor="t" anchorCtr="0" compatLnSpc="1">
            <a:prstTxWarp prst="textNoShape">
              <a:avLst/>
            </a:prstTxWarp>
          </a:bodyPr>
          <a:lstStyle/>
          <a:p>
            <a:endParaRPr lang="pl-PL" sz="1800"/>
          </a:p>
        </p:txBody>
      </p:sp>
      <p:sp>
        <p:nvSpPr>
          <p:cNvPr id="135186" name="AutoShape 18" descr="data:image/png;base64,iVBORw0KGgoAAAANSUhEUgAAAYMAAACCCAMAAACTkVQxAAAAAXNSR0IArs4c6QAAAARnQU1BAACxjwv8YQUAAADwUExURf///wAAAGG/vvT09P///vr6+vn5+ePj4+zs7Pb29uDg4N3d3ejo6O7u7pOTk+Xl5cvLy7Kysr+/v9PT06urq39/f6mpqXFxcYqKipqamjIyMri4uKOjo8XFxdLS0khISISEhEFBQW1tbWNjY1tbW1JSUhAQECsrKzk5OSAgIBgYGCcnJ0VFRW9vb1C8uAsLC9Tu7XfIx8Ll5KXX2GO9wOr292DAuZXS0OPy78fk53/Kxbbg223GvFC9tJ3Y1+fy9WKrrDVRUVGTkrnY1W2tqUJqaDldW1mfnGDGw0+GgUd2eGO4syk0Nz1JSigdH6Dc1VhWqKwAAAAJcEhZcwAADsMAAA7DAcdvqGQAABktSURBVHhe7Z0Jf+K4ksARYC4Hh8sc4UoCJEDS5ISkk5menXfs69nZ3ff9v81WlUqWbGywEzLbnZ//M50Q2xxWSXWpJDIpKSkpKSkpKSkpKSkpKSkpKSkpKSkpKSnvI9d3TwRw7fZLfOjjyMN/O7HK/OADqApR5Ic/FPY5tr/ievCRYoDmRwnkd4ihL8Ri1un17SofOCTXy4/vZMnJ+SRATId87kNYP98+r/lxCDX+EMDFmdtuWnz8INRPcvzoRwJ6XQiLFp+OwV7dIskj669Pm9VqlV1ln275eJAlfwSPS7d/zOciADFZFbtI0rIQOsoUCoEHFv+u2nYRtZ7FJwooHnpsFehV/K/zcbh8o1vctPmK/eSt29enu7u7l5en10hxwIn1/V12tckyq7t7PuWjxe/v52IyaKq2DKE2w4su4dERXX7pVlAwyEAIWz4Sok+/26IGP+05XYmPxAQP98Q5/BQCJFGhU0J08fiHQ589giv8qPuApr194lbNZh9Xd898Yov1E/R+uEReCTyufvmKJ/xiu+R3D2Hm1MI1iSsunX6968DDqpgMGz1oX9WFzmYCjwMn4obE2EehlMRZY1RrufB3UXTgZ01M8eSJgGuOxLTeag96cRrgvVjXfHcRnPJ10eQz97/8ym3K3IcY3Hy+8BC4jFi9/AYKii8ibH7rKBad9igoCEf0+BFYN9niDSGkTbOFfbKkR5n5lHo6nAPPyBGe81USIIljMaM/zgSMn2qMOz8UY76xSGa7NWI+8/yy0h1bsvrGZ01es1vXSVYP/nHg8DvvZOmazk1FfOFHQJkVSF+c0G93AdpI9ucz55y00VAc4dDxJFkFGeRYBJnxDfzIoVT+GnYpIoY/WRSvqF22ePF1bTDZ93eh10lefD7SGb/xPip8PeAKw2SXVRe+JDNgiQGqJzpy5uaEAH93KECCdTFWL5EDsS3kJdAmF/Djr5PBtk8aAuvSMPLWCzdjkJe1KYTbX3ZIAOzD47OWGbRSPLCpmCvsuoqCkkFXNOBnC7v7BFseuvg5/AmdimSAHXDaxMPwnuPlnB4BJIOymNVbA+fjzUGsUU9uQhjQar95Ls4Wd0qH5cEUR2ghxWazuvX0kREc7EE7z8JrQKCgunCbZLCU5pZ6EsgAWr7NMkCHSUxROCCDsbjmT8zjgIjvGb4RsFoB5mdbrjkQGa7dRosAhLCWfbvwbdcYYB6zt0oGPX7X/SjlATLgMdG8gKYuKxn00ArURLcOCLLK1yAD1EY1KYNMoX1BuikHQ8dVWpdl0IE4wwssPgrpR2umNPDKw614oU6Xb3MLjRslhc0me4etmn81fdFI4GWUTYgMV7Y442eAv8P2oILd3ZPBFB2fCV9MY+IMxdYQUxttssTFq0n7T/h5YyWDvwBK0XlcGL29L4MXhYxrtrjl9ovkCdzWx5BBsMrePT28QkznO0ciA7xGE9N+d7ojVhBj+QTAkS4nuJfgoipzeoTNeMTGoUK+P8kg0xEDw4ZfQVyHfhE2CPW26xvyTf8KGZzynUjO/InKxoKPI+FpgufIMcBsVg8vj9/5D83L67MyFT5dplxUHbCQi5mz626EpySbGgH9MsDfJRwHqgufoZbpCml1Mwvs+icUhFkXV4ZTNYfhdESvBYoBE6pzGR9IqX4oftO37YBqtUyfO0A+v96SAHTvO/qlCOogGBMv96Ybmi9vHo2X+Y1kcMVvaxpEqznQw8PDcFrgbiYjC9QQyQB6e7lxKUZwglIRCEVxl/I+R5S8qMETMjkHpSfjZPCZruDnpYyTZ/ZoVBvWPzCJboEx0uhRrSmp2MEMhjR3fhms7rh1889R7mo2+7qVK/3NVEcvdIjfFQjowErr3Byd/r5hc7AJmqckH82wT/c9ldJEaVA+Ceii/Pj+cAQ0yb5bYEHgcnIEi/Jk1N0fBJ/lW4YLu00neSz7yGeeAuYYk2+YFcWzfMiPzM/5sxIAmGwPcFDRs/QIcc6P+qdKV42VRmOO+4NeHbN6hdqw3x/KtjtuKuNrNWFY2Jy7szDZUen3nF6fzpebUjeVm3C3TcyVl5t2E/63D5s39+HPyfAn2yI3OK2He2dm04Esnnyf9F5nRhWrl/A8dT5jGObHJzjCvRiJ+FiFZut0eh7hKPxE+KxcgokCSR69Uo/HzasXYEmC2gglsDUCJPm1MZ5WoKuM3uH5j5+SOt8loUOdmOQtbjNmaxLgnk8Qm9Vd1FwNkM888HUIvBLYS0VEfP5J8Bnk5LeqZwsAI83A5C1DF4EEwkeAYv0nXwmAVR7ypwI+ThX/APjyRCGWbw/3hvp4XNEkjA/o21JXwWVkB3YLwRwIeWNidcHnPyWG6yHeEA6uub2Q79uKiGCLgBLYLQA4v9bGZfXMzhhi5uE+HeYwuEielTItLgS3oeS/ZVc7LLFJ3nhBGFQ6NtwzcfFTU+Z7JJKWsFh5UxNxWBWGtat4xY/xig8QPikS+wo/EWZyOHFSxGdvs9lCVD8PzBHvxHCznozgUaeDPh2+LEVyn+gbtxay2uPyxAXTTJI7Y2qPZl0+J2ZsQMnGRDwb0VmUMUgMu1HgSN1lpvzRhFEpEY9cc4RRXTknwSM0gQndLmdlCny4nCvDAfhT5WdycFI+oKvhOv4bXkg+ODzGtAFmCcOxyrnqccUGKsXjaq7sueqmQX7Z6/PExIjpjAg+WfjeoDmPkp4jhxadsxyHom74WyeYpEZmmFiF9uCM2CXVurS8OSv4JB8UoTTl+xM4teQnZ/d77vTsyhfEIYtpDcvWzCTFyjdt/x68V91kjdR1goyQlemIcWvYwPmaU1HvY3kWOHwwpqjCegR3aveHtbpwm7VhDbPbtVGjI0szxmouYUxN3r5gQ1QWVx8lgy98h4CeCySaA39uOAj2Ka25N4/BLNHbMSIEI3WdJHg81aOmq0u3JjN5jza7f0W2MZZsZpduaabmqGbU5M5kLgvC+pdGAdJBMStHjJvM9UPmSILUfImgg2kiQwYwDvi9gLCkeQS2EWp2dcr/vONQq9t8q0oGGXl5jWQwVbnBKU33uJ2efOeZ43zQ5IFWi0YcOopVZySuM4ZfCiHtwTB1Eb8XoKcb99IxcqyOLCVCzmeZJWbAbZpS25JBiw4HZDB1KzQFXRKVXpKPkAAjaa2swTBiunabVyM8e0gQAOwEXsbIGBkBZIJOuODaFsQRvcGgR3PRnTPo6wuUgRxTfhkMpUaaqjeakAxOnMwCHzhYIZlgKMbHm6LzUmLVvRWnmv/ghkLksw9A3jQHL1V+KyB8ci8UM7fkiJsbeDY+7MBhrF2pcGMeezJYXoN7KJ2mgAzAsDhoPuBsP8RpOQBGjCxjA1VnHwudZV6Fp+rexpMeXd+Moic+GwdZwSWRWpw8mi8omoVoHm2Ng7njuBfSUk+0TYYfOWj3CgyTIWi0WmRl1bswggNp87UrGANdKHFHTz4MRtXw6t7oE3w6DnNDcTnaNpyjDGxxUt2yB5ijAfcEJeUqjXOGgiTTcSYykym68XKkHJZjvj1AZorCl0FF8LsuFjpQkgK51yLIbtY6fDFU/F4cn1/krbo8pzKKnqCiR4DK8BCZD2xR9cyAe3uBmmSIdrglhvgMaZwPDRa5MvJTxS8sBDxz8Hh3GL8Uzfpt1igDezGmMuXigXhAl/big1Mtg4m0eWPWOtDJ5coES8qgQKUuRU6SN0j7t3FE5QTVO5Y+pM5L218uFo8RFXj8zWssKkI5ACAC39Rz9t6YygxEkLupwcBuFjIlaEZXtEa1YaMOzT6Vd1lSPqCSQY5rk85JDU3oaFO+oYzwZnTIWxVySIwAjRPDEYHBxXx27jpOD3CQXm/Q+vt35Zk+buSTD8C/zTKY74+mckx2/zaXHelEAGgn0OtEi9VNjVXWEYQ6yFCOB9kRZ+SHTbHIDkYD1tWUVUnYITHmyzlGNpST5GrSa1RCQ3Rj2d+hnKLnF185JA4vndUNK7HcxXG/3cYVtMd2BbFBpxRVhZIt76hsS3NdsKW6srjmq1Jv1/nSoo12Okc/M/YHxGh6jko5HUZFFegnt++FmFuY9SzWYSyyl7JmcFJOx/FJZfCToEvavXlCb2552VWdBsjZtf7Acc+n45OrJUY8S/fvusHCVvwlhIyxj83jBvOwemB+zqlMwxzo3HyH/p6wbrKKfec8PHfxD2WS/zyEY2r9OzAIcDkUoIPIzykDo9zdUHQ197xHkWKh5uxaprlUawkgPnunEPIBd4iQRkary4/wC///0eN8O/6ptvcuk/2b9IsOMIO5fgoMAuBeylUHLJ9TBtoRDdq7/l4BAP+UjfXr83tVUcggyKpiMKkaER35fiZ0sohDdok1CFuMuc1/si7ip72NfH79sj0I7rAWiWSg+8l7ZVAtfdiU/Nux+OYAMycbvktKCDwOcJHAOwhZ129qN11W8U4Z2GLxA8rASElqk3wcewJH/EEB1buy1vnGP74bgTHxCHpIzwfpbMo7S7xuEuU6/iqMKNnrIfv2SDG4+VPK4B3mYHAhxL+MFB2y8o8r3SXeJ4P6j2nSdQiqq8q3alii4ZTd45vnMIeyakOn/pBNIP2nbVaivHG5kCuVKL8gsfsNGXKWeDIhdyTPlo/K8FgWOlvHmBaAJyJ8Hp5aG3mLgWv1hp6oPgTa9faWYfrW4+zkRjXdW2dvcp6m/0O+EPEUTHvoOaUkMuAZ0LlMUWdqJO1LTIpOefpmyjbwFH53OR9YJpujmoX0c0lm/OSsjuy0k0OaFV1Z5G32oz3Bffz+XabXNm80yebeGH94I+F+a1BpF02mmeNRFrNms3bKjdcS81ruCCJuaPYG+4BKt41FAWNxyqNa9B490W70+/U2NjVEsd3GsN6hZu+IcztnQxMdcCjoGMC7vaiwYOb2+qNKwciq/hfb0s2bIjTLnyP/Jwlh9bRdHW9hckqSRAaWjOh69KQRZ6bBBzlS+eeamJICLmMKZHA1l/UvJJ+BXv9pizOtz+SLoUSTzCbtQatab5o0ZApn2qt5yVPtKIp/kQSg4V75XCIKxishFGqEOVhGaYsvhtmHzC7JOZprVWBUx77foSl7t9Oipm7gjFpLNKU6poaAv/AxMjdqOcpe05/7XPn3oe2vtwmBuRQBOHP8S6L5MKJKKt7qmhppc+T3DQyCEONupBUTzaffUORfxxYuedm+Aqboa1RAIvq0lQVIBG6wJaBd6Sj+qHvjoGnKve+10uiAITvfG+CVbJjTBwuZuTMwlqn+t1bhfDIpgdmi/+HDAYzyokQyuEAZDHlW3nvmNU6KYZdvgjd+hsqIrEJdoKzBBrMMTns9x4Ur1dQ/ceoNj3LoVhJvg+8N0BXN3vTBRLoPPoy+KzU48PYQzQhPkJPQEi6jvEjWP8VkIRZgzakb13VifoqBUBdU0ym0YlsUYVBgw4IMQCnNWQYtsbwAKwRXnmrLoHQYkWxqeyd8b4Ch36Rn5AaHAGGkkZQ5eM90vll1D1yFzdkZsXyi5QfLy0HPuaIB3tfSG+N0oQ1dDnfLrcL4cClhjDIAbdQL6qIul1/QPHTHO1w44NQ+3xtg2pia+8UJd77MGFpXOb4jVXHkzw1ehAjekFOiDSlusJmsK+zNWn1b0idafCmRezmdZxY0UlpoFKylQKngX0oFtFRsjrJzvA/QPGCZEd8bEM/OG7VH/6sm9B/f5hcxhUByyhj6jDHNxH0yFtYNqewG+kWWt3ymLy2Dc9OictSGGElXv021EyPx5RrPy32XETBGsjdi1WPT6/0dT0jvh+8NiNXFzJXknX8rGcSN0dQ+OgECPqphAyVGKLd1bgcWhwRUNuWwYwR2l2xORcyklRYTkgW4BxSDdcUNDouBlnZXXNEZqoIfs2PEOzAfBh3+xFK1Zk576O2Vs4mdqwhXWoHCvmBvMGovk8igzIXXLg3xmZjBCKstlWcj95pFEyAtRY8DiBMKJ3rCGTb69RbaEohZB5Vc+RxlAD7jaSljtcUi1Ht4GzoVE8vlMKuBM1+9rP/KF0FEkM88362+ho6EwJ6qgY9iCH5bUUVT5dlZViBS0JcqQ9/BJgVaXAWpKlKxvhr/kpA2UwET3iSvCpjIBN9hCGzWtwcznXdq7nnGE7+7ecD6ufCF+oE8oREWAUYUEeqqRWAd89UV+fuo5Rg7tlf5ZIELUavyaxLgMqzWrh4TRa7cbvZb9RH3/ObAGRjVDwdAJybixH1mVrviW0q/Twb5zK3cnCuiMtiwu4jvwxijJMx1/enRm2lKA7YTU2XMoC31gsw9S2LhJG/su8lG5PcCE0em921s+HlIFfDDsKu0JYixUEFaR2PJ2B7PCOvn1HxlhN4q+VeenOgFHEYynY98Loxkwd6MuOnIk8th7pEQtSITbbDlLx2KuDQYKHiZS60v9VzfZ8Lo2/uCNF+WU7rP3KhIlHsKIvi6Wfm3lrXCbUIwa658VD2h8UNOyb8fvjtgz3y5z3WRxgP3DvcIfHGHR0j93FPEpcFAgdMBuir5k5Zd60622yD4HRfpp+fLRvOGJizymftg2QoQvZQ8MHcxJqOgN2s4XM7+h8LwdXYpI78IVFvk9cZFGxTCVvdeB3c1BcKmKz2C6xFBHxllaP644dNgzMnsWOQTiKE4XMln1r+aih50jJYCPFqbe0t5bO/5aGJ8HuJsaIg/Uer658HcwSuym/m35PcGDLS4uQdmNvuLmQ8yvh/N4Gmfi3+8o7wpSdr0Z8K0g958po9m4DsfTK3s38kuu7r7dru21uvne/nNcwFWWMLIz4wk5/+yC5MkOYKjoiKXKVerR0XD984V1VLZCmeJbKvMVxeLnNqot4fUX6q8FM+qyJDFkrkPq1jh7MYxPyhXMIw/qnAvy1X2evsK30xWyMREJVhn4VdZvl2uiRXCj31sfo25YCqQzNbIxoiHluRARaJTFfdB1CezHjkZ9tUhLtfqFqOQqvwMqBmGXHrV4OC9ItPgDc95vuZmq5GunKrABl4hdlhvbJUgxJLKmjxyje328EnX277XR4gvBIde0B3aOwyQgI+qiN7mLYTRqFk5FQ3bHpWgfdsVezgTJ7LDWmLC8wAWFavYGHgc1Zr2ULhFG7faPwLbU83Vzqi52WOED0W/W7LtJzPlKkMnpWZv0gmXE7A5eJN482JA0BUZO/1R5fi4Mqp3w7ZvCabw8/61rNEkmfAMFFwwZhIpFj3WXn35qS+5eRoipzZ1uYDf8IfKmars8RV731OcdXPlH6IjX2VC3bsqhi5viPFlKnuH3BnslDvpQBQSxDO7vuJni23RFriNd3P3nGR3U3PuTBMnve6jx01JVVzYmFLVX08g6JdnljACFl4hnZJBS01hlHHWYEQqqSnkVxnxngo9AcflVFxnKiedi/QuasuwhQsqTym/vQTyxjsJ8w6fuZl3sPqWoP2JsAJ8lbyIjZLBUMqANmFBhV6DfzItsBxn5rq3llgGM6+2jvo+KazuGA7D75rshiiPK6mc3DkYH7jsmMYJy6AGby2FF4/4Vb7hjtM+Iaz2xAShVLfdI552iY8qG6UdV6pqQxwXRYF1vsDVcmFMSlSlDKwbb+ujFva6Lr7zRRv+gBdwaT6NtnLp8fC6wh5ThlEkZUCvN0Vlx0KKRdwNi+gtt8mv9UxCGPStLEkHwlYKT21pkgAtA9rGSxqHAimahhzSixMwtd4XW7MMyjo5SIVJFfhhQ/fGbzGVVXmZMdom3mYEZJDBL2MzZVClQSu/GDIevt0RIlkopzqEp+2vu2F+BXcoefsTgWnm5NkirYvc9gAam3roQJw6jtOV5buLazQ9ytVjXVTQHph0gubXGQcvnyxAFjiYwD/FXVOuaGi66MzOxTBnyKArunDBaRI3Is7uabvmsfOZr2ExGfAUIyqLxO+yxe9TCr9N5h1Zri7mJycn8wU15hJUhi5kV/bg0tMh0icaiMwc7e9QHPdITbkCX+PkhBQ+yeBY3CgZgD2wxJLeZMmeWCyOdu4ki+w1iK8bkII5GlbZzUPsvfbDsc3EBR9LgJJBX3562jlWbUgn98xB3xRalBeqqS9xdJXhK8tpo2PRkMZItMbY6mXldVLo0CGxtARtOyh9Uyr2Bvos1HgEVmQEcffV06DneetLUNw94Brvtw8CohyySCU+DlthlgGV3FHNL0KpxxsaAnP294rsLR3zfszeMoP5WA4Vd0yyaKkx+QUfUOURxcV4lBxgtUkSVdonYOgLmH10qBPsA5v7t6+vD8D97fptdngbzyho9yU2Xa5IrHO/hhYpeSrahYbn6lNoc7LXtprIAiXYKmeKcjcvoMdeZk2qLW9dSAMHhNx/E/MeKOkOvJTtbeqglrzFpqGrjQyuBknSNIr3DgANhy+xatACuKShsQnlszuiQV+RSeBX63O+CBQ+6Zym13Y8z6588RG/EH33Jlym/CZ4ftXr9A1KgGC+qOM9sZ08uD8aTH2p44tp0nqmgzW9xsL45Q2aCJqIl8aWS7LfFkq5qrda1iqB8Szx6JLLYC1jK4Var9dQl8J59Rsdk7K+DF+u6p3Ed8H3DLxJco5qra7b6bhOvRY7+frB2ANpW1NSUlJSUlJSUlJSUlJSUlJSUlJSUlJSUlJSUlJSUj4pmcz/ASwPpGphnn7XAAAAAElFTkSuQmCC"/>
          <p:cNvSpPr>
            <a:spLocks noChangeAspect="1" noChangeArrowheads="1"/>
          </p:cNvSpPr>
          <p:nvPr userDrawn="1"/>
        </p:nvSpPr>
        <p:spPr bwMode="auto">
          <a:xfrm>
            <a:off x="6096000" y="-136525"/>
            <a:ext cx="406400" cy="304800"/>
          </a:xfrm>
          <a:prstGeom prst="rect">
            <a:avLst/>
          </a:prstGeom>
          <a:noFill/>
        </p:spPr>
        <p:txBody>
          <a:bodyPr vert="horz" wrap="square" lIns="91440" tIns="45720" rIns="91440" bIns="45720" numCol="1" anchor="t" anchorCtr="0" compatLnSpc="1">
            <a:prstTxWarp prst="textNoShape">
              <a:avLst/>
            </a:prstTxWarp>
          </a:bodyPr>
          <a:lstStyle/>
          <a:p>
            <a:endParaRPr lang="pl-PL" sz="1800"/>
          </a:p>
        </p:txBody>
      </p:sp>
      <p:sp>
        <p:nvSpPr>
          <p:cNvPr id="135188" name="AutoShape 20" descr="data:image/png;base64,iVBORw0KGgoAAAANSUhEUgAAAYMAAACCCAMAAACTkVQxAAAAAXNSR0IArs4c6QAAAARnQU1BAACxjwv8YQUAAADwUExURf///wAAAGG/vvT09P///vr6+vn5+ePj4+zs7Pb29uDg4N3d3ejo6O7u7pOTk+Xl5cvLy7Kysr+/v9PT06urq39/f6mpqXFxcYqKipqamjIyMri4uKOjo8XFxdLS0khISISEhEFBQW1tbWNjY1tbW1JSUhAQECsrKzk5OSAgIBgYGCcnJ0VFRW9vb1C8uAsLC9Tu7XfIx8Ll5KXX2GO9wOr292DAuZXS0OPy78fk53/Kxbbg223GvFC9tJ3Y1+fy9WKrrDVRUVGTkrnY1W2tqUJqaDldW1mfnGDGw0+GgUd2eGO4syk0Nz1JSigdH6Dc1VhWqKwAAAAJcEhZcwAADsMAAA7DAcdvqGQAABktSURBVHhe7Z0Jf+K4ksARYC4Hh8sc4UoCJEDS5ISkk5menXfs69nZ3ff9v81WlUqWbGywEzLbnZ//M50Q2xxWSXWpJDIpKSkpKSkpKSkpKSkpKSkpKSkpKSkpKSnvI9d3TwRw7fZLfOjjyMN/O7HK/OADqApR5Ic/FPY5tr/ievCRYoDmRwnkd4ihL8Ri1un17SofOCTXy4/vZMnJ+SRATId87kNYP98+r/lxCDX+EMDFmdtuWnz8INRPcvzoRwJ6XQiLFp+OwV7dIskj669Pm9VqlV1ln275eJAlfwSPS7d/zOciADFZFbtI0rIQOsoUCoEHFv+u2nYRtZ7FJwooHnpsFehV/K/zcbh8o1vctPmK/eSt29enu7u7l5en10hxwIn1/V12tckyq7t7PuWjxe/v52IyaKq2DKE2w4su4dERXX7pVlAwyEAIWz4Sok+/26IGP+05XYmPxAQP98Q5/BQCJFGhU0J08fiHQ589giv8qPuApr194lbNZh9Xd898Yov1E/R+uEReCTyufvmKJ/xiu+R3D2Hm1MI1iSsunX6968DDqpgMGz1oX9WFzmYCjwMn4obE2EehlMRZY1RrufB3UXTgZ01M8eSJgGuOxLTeag96cRrgvVjXfHcRnPJ10eQz97/8ym3K3IcY3Hy+8BC4jFi9/AYKii8ibH7rKBad9igoCEf0+BFYN9niDSGkTbOFfbKkR5n5lHo6nAPPyBGe81USIIljMaM/zgSMn2qMOz8UY76xSGa7NWI+8/yy0h1bsvrGZ01es1vXSVYP/nHg8DvvZOmazk1FfOFHQJkVSF+c0G93AdpI9ucz55y00VAc4dDxJFkFGeRYBJnxDfzIoVT+GnYpIoY/WRSvqF22ePF1bTDZ93eh10lefD7SGb/xPip8PeAKw2SXVRe+JDNgiQGqJzpy5uaEAH93KECCdTFWL5EDsS3kJdAmF/Djr5PBtk8aAuvSMPLWCzdjkJe1KYTbX3ZIAOzD47OWGbRSPLCpmCvsuoqCkkFXNOBnC7v7BFseuvg5/AmdimSAHXDaxMPwnuPlnB4BJIOymNVbA+fjzUGsUU9uQhjQar95Ls4Wd0qH5cEUR2ghxWazuvX0kREc7EE7z8JrQKCgunCbZLCU5pZ6EsgAWr7NMkCHSUxROCCDsbjmT8zjgIjvGb4RsFoB5mdbrjkQGa7dRosAhLCWfbvwbdcYYB6zt0oGPX7X/SjlATLgMdG8gKYuKxn00ArURLcOCLLK1yAD1EY1KYNMoX1BuikHQ8dVWpdl0IE4wwssPgrpR2umNPDKw614oU6Xb3MLjRslhc0me4etmn81fdFI4GWUTYgMV7Y442eAv8P2oILd3ZPBFB2fCV9MY+IMxdYQUxttssTFq0n7T/h5YyWDvwBK0XlcGL29L4MXhYxrtrjl9ovkCdzWx5BBsMrePT28QkznO0ciA7xGE9N+d7ojVhBj+QTAkS4nuJfgoipzeoTNeMTGoUK+P8kg0xEDw4ZfQVyHfhE2CPW26xvyTf8KGZzynUjO/InKxoKPI+FpgufIMcBsVg8vj9/5D83L67MyFT5dplxUHbCQi5mz626EpySbGgH9MsDfJRwHqgufoZbpCml1Mwvs+icUhFkXV4ZTNYfhdESvBYoBE6pzGR9IqX4oftO37YBqtUyfO0A+v96SAHTvO/qlCOogGBMv96Ybmi9vHo2X+Y1kcMVvaxpEqznQw8PDcFrgbiYjC9QQyQB6e7lxKUZwglIRCEVxl/I+R5S8qMETMjkHpSfjZPCZruDnpYyTZ/ZoVBvWPzCJboEx0uhRrSmp2MEMhjR3fhms7rh1889R7mo2+7qVK/3NVEcvdIjfFQjowErr3Byd/r5hc7AJmqckH82wT/c9ldJEaVA+Ceii/Pj+cAQ0yb5bYEHgcnIEi/Jk1N0fBJ/lW4YLu00neSz7yGeeAuYYk2+YFcWzfMiPzM/5sxIAmGwPcFDRs/QIcc6P+qdKV42VRmOO+4NeHbN6hdqw3x/KtjtuKuNrNWFY2Jy7szDZUen3nF6fzpebUjeVm3C3TcyVl5t2E/63D5s39+HPyfAn2yI3OK2He2dm04Esnnyf9F5nRhWrl/A8dT5jGObHJzjCvRiJ+FiFZut0eh7hKPxE+KxcgokCSR69Uo/HzasXYEmC2gglsDUCJPm1MZ5WoKuM3uH5j5+SOt8loUOdmOQtbjNmaxLgnk8Qm9Vd1FwNkM888HUIvBLYS0VEfP5J8Bnk5LeqZwsAI83A5C1DF4EEwkeAYv0nXwmAVR7ypwI+ThX/APjyRCGWbw/3hvp4XNEkjA/o21JXwWVkB3YLwRwIeWNidcHnPyWG6yHeEA6uub2Q79uKiGCLgBLYLQA4v9bGZfXMzhhi5uE+HeYwuEielTItLgS3oeS/ZVc7LLFJ3nhBGFQ6NtwzcfFTU+Z7JJKWsFh5UxNxWBWGtat4xY/xig8QPikS+wo/EWZyOHFSxGdvs9lCVD8PzBHvxHCznozgUaeDPh2+LEVyn+gbtxay2uPyxAXTTJI7Y2qPZl0+J2ZsQMnGRDwb0VmUMUgMu1HgSN1lpvzRhFEpEY9cc4RRXTknwSM0gQndLmdlCny4nCvDAfhT5WdycFI+oKvhOv4bXkg+ODzGtAFmCcOxyrnqccUGKsXjaq7sueqmQX7Z6/PExIjpjAg+WfjeoDmPkp4jhxadsxyHom74WyeYpEZmmFiF9uCM2CXVurS8OSv4JB8UoTTl+xM4teQnZ/d77vTsyhfEIYtpDcvWzCTFyjdt/x68V91kjdR1goyQlemIcWvYwPmaU1HvY3kWOHwwpqjCegR3aveHtbpwm7VhDbPbtVGjI0szxmouYUxN3r5gQ1QWVx8lgy98h4CeCySaA39uOAj2Ka25N4/BLNHbMSIEI3WdJHg81aOmq0u3JjN5jza7f0W2MZZsZpduaabmqGbU5M5kLgvC+pdGAdJBMStHjJvM9UPmSILUfImgg2kiQwYwDvi9gLCkeQS2EWp2dcr/vONQq9t8q0oGGXl5jWQwVbnBKU33uJ2efOeZ43zQ5IFWi0YcOopVZySuM4ZfCiHtwTB1Eb8XoKcb99IxcqyOLCVCzmeZJWbAbZpS25JBiw4HZDB1KzQFXRKVXpKPkAAjaa2swTBiunabVyM8e0gQAOwEXsbIGBkBZIJOuODaFsQRvcGgR3PRnTPo6wuUgRxTfhkMpUaaqjeakAxOnMwCHzhYIZlgKMbHm6LzUmLVvRWnmv/ghkLksw9A3jQHL1V+KyB8ci8UM7fkiJsbeDY+7MBhrF2pcGMeezJYXoN7KJ2mgAzAsDhoPuBsP8RpOQBGjCxjA1VnHwudZV6Fp+rexpMeXd+Moic+GwdZwSWRWpw8mi8omoVoHm2Ng7njuBfSUk+0TYYfOWj3CgyTIWi0WmRl1bswggNp87UrGANdKHFHTz4MRtXw6t7oE3w6DnNDcTnaNpyjDGxxUt2yB5ijAfcEJeUqjXOGgiTTcSYykym68XKkHJZjvj1AZorCl0FF8LsuFjpQkgK51yLIbtY6fDFU/F4cn1/krbo8pzKKnqCiR4DK8BCZD2xR9cyAe3uBmmSIdrglhvgMaZwPDRa5MvJTxS8sBDxz8Hh3GL8Uzfpt1igDezGmMuXigXhAl/big1Mtg4m0eWPWOtDJ5coES8qgQKUuRU6SN0j7t3FE5QTVO5Y+pM5L218uFo8RFXj8zWssKkI5ACAC39Rz9t6YygxEkLupwcBuFjIlaEZXtEa1YaMOzT6Vd1lSPqCSQY5rk85JDU3oaFO+oYzwZnTIWxVySIwAjRPDEYHBxXx27jpOD3CQXm/Q+vt35Zk+buSTD8C/zTKY74+mckx2/zaXHelEAGgn0OtEi9VNjVXWEYQ6yFCOB9kRZ+SHTbHIDkYD1tWUVUnYITHmyzlGNpST5GrSa1RCQ3Rj2d+hnKLnF185JA4vndUNK7HcxXG/3cYVtMd2BbFBpxRVhZIt76hsS3NdsKW6srjmq1Jv1/nSoo12Okc/M/YHxGh6jko5HUZFFegnt++FmFuY9SzWYSyyl7JmcFJOx/FJZfCToEvavXlCb2552VWdBsjZtf7Acc+n45OrJUY8S/fvusHCVvwlhIyxj83jBvOwemB+zqlMwxzo3HyH/p6wbrKKfec8PHfxD2WS/zyEY2r9OzAIcDkUoIPIzykDo9zdUHQ197xHkWKh5uxaprlUawkgPnunEPIBd4iQRkary4/wC///0eN8O/6ptvcuk/2b9IsOMIO5fgoMAuBeylUHLJ9TBtoRDdq7/l4BAP+UjfXr83tVUcggyKpiMKkaER35fiZ0sohDdok1CFuMuc1/si7ip72NfH79sj0I7rAWiWSg+8l7ZVAtfdiU/Nux+OYAMycbvktKCDwOcJHAOwhZ129qN11W8U4Z2GLxA8rASElqk3wcewJH/EEB1buy1vnGP74bgTHxCHpIzwfpbMo7S7xuEuU6/iqMKNnrIfv2SDG4+VPK4B3mYHAhxL+MFB2y8o8r3SXeJ4P6j2nSdQiqq8q3alii4ZTd45vnMIeyakOn/pBNIP2nbVaivHG5kCuVKL8gsfsNGXKWeDIhdyTPlo/K8FgWOlvHmBaAJyJ8Hp5aG3mLgWv1hp6oPgTa9faWYfrW4+zkRjXdW2dvcp6m/0O+EPEUTHvoOaUkMuAZ0LlMUWdqJO1LTIpOefpmyjbwFH53OR9YJpujmoX0c0lm/OSsjuy0k0OaFV1Z5G32oz3Bffz+XabXNm80yebeGH94I+F+a1BpF02mmeNRFrNms3bKjdcS81ruCCJuaPYG+4BKt41FAWNxyqNa9B490W70+/U2NjVEsd3GsN6hZu+IcztnQxMdcCjoGMC7vaiwYOb2+qNKwciq/hfb0s2bIjTLnyP/Jwlh9bRdHW9hckqSRAaWjOh69KQRZ6bBBzlS+eeamJICLmMKZHA1l/UvJJ+BXv9pizOtz+SLoUSTzCbtQatab5o0ZApn2qt5yVPtKIp/kQSg4V75XCIKxishFGqEOVhGaYsvhtmHzC7JOZprVWBUx77foSl7t9Oipm7gjFpLNKU6poaAv/AxMjdqOcpe05/7XPn3oe2vtwmBuRQBOHP8S6L5MKJKKt7qmhppc+T3DQyCEONupBUTzaffUORfxxYuedm+Aqboa1RAIvq0lQVIBG6wJaBd6Sj+qHvjoGnKve+10uiAITvfG+CVbJjTBwuZuTMwlqn+t1bhfDIpgdmi/+HDAYzyokQyuEAZDHlW3nvmNU6KYZdvgjd+hsqIrEJdoKzBBrMMTns9x4Ur1dQ/ceoNj3LoVhJvg+8N0BXN3vTBRLoPPoy+KzU48PYQzQhPkJPQEi6jvEjWP8VkIRZgzakb13VifoqBUBdU0ym0YlsUYVBgw4IMQCnNWQYtsbwAKwRXnmrLoHQYkWxqeyd8b4Ch36Rn5AaHAGGkkZQ5eM90vll1D1yFzdkZsXyi5QfLy0HPuaIB3tfSG+N0oQ1dDnfLrcL4cClhjDIAbdQL6qIul1/QPHTHO1w44NQ+3xtg2pia+8UJd77MGFpXOb4jVXHkzw1ehAjekFOiDSlusJmsK+zNWn1b0idafCmRezmdZxY0UlpoFKylQKngX0oFtFRsjrJzvA/QPGCZEd8bEM/OG7VH/6sm9B/f5hcxhUByyhj6jDHNxH0yFtYNqewG+kWWt3ymLy2Dc9OictSGGElXv021EyPx5RrPy32XETBGsjdi1WPT6/0dT0jvh+8NiNXFzJXknX8rGcSN0dQ+OgECPqphAyVGKLd1bgcWhwRUNuWwYwR2l2xORcyklRYTkgW4BxSDdcUNDouBlnZXXNEZqoIfs2PEOzAfBh3+xFK1Zk576O2Vs4mdqwhXWoHCvmBvMGovk8igzIXXLg3xmZjBCKstlWcj95pFEyAtRY8DiBMKJ3rCGTb69RbaEohZB5Vc+RxlAD7jaSljtcUi1Ht4GzoVE8vlMKuBM1+9rP/KF0FEkM88362+ho6EwJ6qgY9iCH5bUUVT5dlZViBS0JcqQ9/BJgVaXAWpKlKxvhr/kpA2UwET3iSvCpjIBN9hCGzWtwcznXdq7nnGE7+7ecD6ufCF+oE8oREWAUYUEeqqRWAd89UV+fuo5Rg7tlf5ZIELUavyaxLgMqzWrh4TRa7cbvZb9RH3/ObAGRjVDwdAJybixH1mVrviW0q/Twb5zK3cnCuiMtiwu4jvwxijJMx1/enRm2lKA7YTU2XMoC31gsw9S2LhJG/su8lG5PcCE0em921s+HlIFfDDsKu0JYixUEFaR2PJ2B7PCOvn1HxlhN4q+VeenOgFHEYynY98Loxkwd6MuOnIk8th7pEQtSITbbDlLx2KuDQYKHiZS60v9VzfZ8Lo2/uCNF+WU7rP3KhIlHsKIvi6Wfm3lrXCbUIwa658VD2h8UNOyb8fvjtgz3y5z3WRxgP3DvcIfHGHR0j93FPEpcFAgdMBuir5k5Zd60622yD4HRfpp+fLRvOGJizymftg2QoQvZQ8MHcxJqOgN2s4XM7+h8LwdXYpI78IVFvk9cZFGxTCVvdeB3c1BcKmKz2C6xFBHxllaP644dNgzMnsWOQTiKE4XMln1r+aih50jJYCPFqbe0t5bO/5aGJ8HuJsaIg/Uer658HcwSuym/m35PcGDLS4uQdmNvuLmQ8yvh/N4Gmfi3+8o7wpSdr0Z8K0g958po9m4DsfTK3s38kuu7r7dru21uvne/nNcwFWWMLIz4wk5/+yC5MkOYKjoiKXKVerR0XD984V1VLZCmeJbKvMVxeLnNqot4fUX6q8FM+qyJDFkrkPq1jh7MYxPyhXMIw/qnAvy1X2evsK30xWyMREJVhn4VdZvl2uiRXCj31sfo25YCqQzNbIxoiHluRARaJTFfdB1CezHjkZ9tUhLtfqFqOQqvwMqBmGXHrV4OC9ItPgDc95vuZmq5GunKrABl4hdlhvbJUgxJLKmjxyje328EnX277XR4gvBIde0B3aOwyQgI+qiN7mLYTRqFk5FQ3bHpWgfdsVezgTJ7LDWmLC8wAWFavYGHgc1Zr2ULhFG7faPwLbU83Vzqi52WOED0W/W7LtJzPlKkMnpWZv0gmXE7A5eJN482JA0BUZO/1R5fi4Mqp3w7ZvCabw8/61rNEkmfAMFFwwZhIpFj3WXn35qS+5eRoipzZ1uYDf8IfKmars8RV731OcdXPlH6IjX2VC3bsqhi5viPFlKnuH3BnslDvpQBQSxDO7vuJni23RFriNd3P3nGR3U3PuTBMnve6jx01JVVzYmFLVX08g6JdnljACFl4hnZJBS01hlHHWYEQqqSnkVxnxngo9AcflVFxnKiedi/QuasuwhQsqTym/vQTyxjsJ8w6fuZl3sPqWoP2JsAJ8lbyIjZLBUMqANmFBhV6DfzItsBxn5rq3llgGM6+2jvo+KazuGA7D75rshiiPK6mc3DkYH7jsmMYJy6AGby2FF4/4Vb7hjtM+Iaz2xAShVLfdI552iY8qG6UdV6pqQxwXRYF1vsDVcmFMSlSlDKwbb+ujFva6Lr7zRRv+gBdwaT6NtnLp8fC6wh5ThlEkZUCvN0Vlx0KKRdwNi+gtt8mv9UxCGPStLEkHwlYKT21pkgAtA9rGSxqHAimahhzSixMwtd4XW7MMyjo5SIVJFfhhQ/fGbzGVVXmZMdom3mYEZJDBL2MzZVClQSu/GDIevt0RIlkopzqEp+2vu2F+BXcoefsTgWnm5NkirYvc9gAam3roQJw6jtOV5buLazQ9ytVjXVTQHph0gubXGQcvnyxAFjiYwD/FXVOuaGi66MzOxTBnyKArunDBaRI3Is7uabvmsfOZr2ExGfAUIyqLxO+yxe9TCr9N5h1Zri7mJycn8wU15hJUhi5kV/bg0tMh0icaiMwc7e9QHPdITbkCX+PkhBQ+yeBY3CgZgD2wxJLeZMmeWCyOdu4ki+w1iK8bkII5GlbZzUPsvfbDsc3EBR9LgJJBX3562jlWbUgn98xB3xRalBeqqS9xdJXhK8tpo2PRkMZItMbY6mXldVLo0CGxtARtOyh9Uyr2Bvos1HgEVmQEcffV06DneetLUNw94Brvtw8CohyySCU+DlthlgGV3FHNL0KpxxsaAnP294rsLR3zfszeMoP5WA4Vd0yyaKkx+QUfUOURxcV4lBxgtUkSVdonYOgLmH10qBPsA5v7t6+vD8D97fptdngbzyho9yU2Xa5IrHO/hhYpeSrahYbn6lNoc7LXtprIAiXYKmeKcjcvoMdeZk2qLW9dSAMHhNx/E/MeKOkOvJTtbeqglrzFpqGrjQyuBknSNIr3DgANhy+xatACuKShsQnlszuiQV+RSeBX63O+CBQ+6Zym13Y8z6588RG/EH33Jlym/CZ4ftXr9A1KgGC+qOM9sZ08uD8aTH2p44tp0nqmgzW9xsL45Q2aCJqIl8aWS7LfFkq5qrda1iqB8Szx6JLLYC1jK4Var9dQl8J59Rsdk7K+DF+u6p3Ed8H3DLxJco5qra7b6bhOvRY7+frB2ANpW1NSUlJSUlJSUlJSUlJSUlJSUlJSUlJSUlJSUlJSUj4pmcz/ASwPpGphnn7XAAAAAElFTkSuQmCC"/>
          <p:cNvSpPr>
            <a:spLocks noChangeAspect="1" noChangeArrowheads="1"/>
          </p:cNvSpPr>
          <p:nvPr userDrawn="1"/>
        </p:nvSpPr>
        <p:spPr bwMode="auto">
          <a:xfrm>
            <a:off x="6096000" y="-136525"/>
            <a:ext cx="406400" cy="304800"/>
          </a:xfrm>
          <a:prstGeom prst="rect">
            <a:avLst/>
          </a:prstGeom>
          <a:noFill/>
        </p:spPr>
        <p:txBody>
          <a:bodyPr vert="horz" wrap="square" lIns="91440" tIns="45720" rIns="91440" bIns="45720" numCol="1" anchor="t" anchorCtr="0" compatLnSpc="1">
            <a:prstTxWarp prst="textNoShape">
              <a:avLst/>
            </a:prstTxWarp>
          </a:bodyPr>
          <a:lstStyle/>
          <a:p>
            <a:endParaRPr lang="pl-PL" sz="1800"/>
          </a:p>
        </p:txBody>
      </p:sp>
      <p:sp>
        <p:nvSpPr>
          <p:cNvPr id="135190" name="AutoShape 22" descr="data:image/png;base64,iVBORw0KGgoAAAANSUhEUgAAAYMAAACCCAMAAACTkVQxAAAAAXNSR0IArs4c6QAAAARnQU1BAACxjwv8YQUAAADwUExURf///wAAAGG/vvT09P///vr6+vn5+ePj4+zs7Pb29uDg4N3d3ejo6O7u7pOTk+Xl5cvLy7Kysr+/v9PT06urq39/f6mpqXFxcYqKipqamjIyMri4uKOjo8XFxdLS0khISISEhEFBQW1tbWNjY1tbW1JSUhAQECsrKzk5OSAgIBgYGCcnJ0VFRW9vb1C8uAsLC9Tu7XfIx8Ll5KXX2GO9wOr292DAuZXS0OPy78fk53/Kxbbg223GvFC9tJ3Y1+fy9WKrrDVRUVGTkrnY1W2tqUJqaDldW1mfnGDGw0+GgUd2eGO4syk0Nz1JSigdH6Dc1VhWqKwAAAAJcEhZcwAADsMAAA7DAcdvqGQAABktSURBVHhe7Z0Jf+K4ksARYC4Hh8sc4UoCJEDS5ISkk5menXfs69nZ3ff9v81WlUqWbGywEzLbnZ//M50Q2xxWSXWpJDIpKSkpKSkpKSkpKSkpKSkpKSkpKSkpKSnvI9d3TwRw7fZLfOjjyMN/O7HK/OADqApR5Ic/FPY5tr/ievCRYoDmRwnkd4ihL8Ri1un17SofOCTXy4/vZMnJ+SRATId87kNYP98+r/lxCDX+EMDFmdtuWnz8INRPcvzoRwJ6XQiLFp+OwV7dIskj669Pm9VqlV1ln275eJAlfwSPS7d/zOciADFZFbtI0rIQOsoUCoEHFv+u2nYRtZ7FJwooHnpsFehV/K/zcbh8o1vctPmK/eSt29enu7u7l5en10hxwIn1/V12tckyq7t7PuWjxe/v52IyaKq2DKE2w4su4dERXX7pVlAwyEAIWz4Sok+/26IGP+05XYmPxAQP98Q5/BQCJFGhU0J08fiHQ589giv8qPuApr194lbNZh9Xd898Yov1E/R+uEReCTyufvmKJ/xiu+R3D2Hm1MI1iSsunX6968DDqpgMGz1oX9WFzmYCjwMn4obE2EehlMRZY1RrufB3UXTgZ01M8eSJgGuOxLTeag96cRrgvVjXfHcRnPJ10eQz97/8ym3K3IcY3Hy+8BC4jFi9/AYKii8ibH7rKBad9igoCEf0+BFYN9niDSGkTbOFfbKkR5n5lHo6nAPPyBGe81USIIljMaM/zgSMn2qMOz8UY76xSGa7NWI+8/yy0h1bsvrGZ01es1vXSVYP/nHg8DvvZOmazk1FfOFHQJkVSF+c0G93AdpI9ucz55y00VAc4dDxJFkFGeRYBJnxDfzIoVT+GnYpIoY/WRSvqF22ePF1bTDZ93eh10lefD7SGb/xPip8PeAKw2SXVRe+JDNgiQGqJzpy5uaEAH93KECCdTFWL5EDsS3kJdAmF/Djr5PBtk8aAuvSMPLWCzdjkJe1KYTbX3ZIAOzD47OWGbRSPLCpmCvsuoqCkkFXNOBnC7v7BFseuvg5/AmdimSAHXDaxMPwnuPlnB4BJIOymNVbA+fjzUGsUU9uQhjQar95Ls4Wd0qH5cEUR2ghxWazuvX0kREc7EE7z8JrQKCgunCbZLCU5pZ6EsgAWr7NMkCHSUxROCCDsbjmT8zjgIjvGb4RsFoB5mdbrjkQGa7dRosAhLCWfbvwbdcYYB6zt0oGPX7X/SjlATLgMdG8gKYuKxn00ArURLcOCLLK1yAD1EY1KYNMoX1BuikHQ8dVWpdl0IE4wwssPgrpR2umNPDKw614oU6Xb3MLjRslhc0me4etmn81fdFI4GWUTYgMV7Y442eAv8P2oILd3ZPBFB2fCV9MY+IMxdYQUxttssTFq0n7T/h5YyWDvwBK0XlcGL29L4MXhYxrtrjl9ovkCdzWx5BBsMrePT28QkznO0ciA7xGE9N+d7ojVhBj+QTAkS4nuJfgoipzeoTNeMTGoUK+P8kg0xEDw4ZfQVyHfhE2CPW26xvyTf8KGZzynUjO/InKxoKPI+FpgufIMcBsVg8vj9/5D83L67MyFT5dplxUHbCQi5mz626EpySbGgH9MsDfJRwHqgufoZbpCml1Mwvs+icUhFkXV4ZTNYfhdESvBYoBE6pzGR9IqX4oftO37YBqtUyfO0A+v96SAHTvO/qlCOogGBMv96Ybmi9vHo2X+Y1kcMVvaxpEqznQw8PDcFrgbiYjC9QQyQB6e7lxKUZwglIRCEVxl/I+R5S8qMETMjkHpSfjZPCZruDnpYyTZ/ZoVBvWPzCJboEx0uhRrSmp2MEMhjR3fhms7rh1889R7mo2+7qVK/3NVEcvdIjfFQjowErr3Byd/r5hc7AJmqckH82wT/c9ldJEaVA+Ceii/Pj+cAQ0yb5bYEHgcnIEi/Jk1N0fBJ/lW4YLu00neSz7yGeeAuYYk2+YFcWzfMiPzM/5sxIAmGwPcFDRs/QIcc6P+qdKV42VRmOO+4NeHbN6hdqw3x/KtjtuKuNrNWFY2Jy7szDZUen3nF6fzpebUjeVm3C3TcyVl5t2E/63D5s39+HPyfAn2yI3OK2He2dm04Esnnyf9F5nRhWrl/A8dT5jGObHJzjCvRiJ+FiFZut0eh7hKPxE+KxcgokCSR69Uo/HzasXYEmC2gglsDUCJPm1MZ5WoKuM3uH5j5+SOt8loUOdmOQtbjNmaxLgnk8Qm9Vd1FwNkM888HUIvBLYS0VEfP5J8Bnk5LeqZwsAI83A5C1DF4EEwkeAYv0nXwmAVR7ypwI+ThX/APjyRCGWbw/3hvp4XNEkjA/o21JXwWVkB3YLwRwIeWNidcHnPyWG6yHeEA6uub2Q79uKiGCLgBLYLQA4v9bGZfXMzhhi5uE+HeYwuEielTItLgS3oeS/ZVc7LLFJ3nhBGFQ6NtwzcfFTU+Z7JJKWsFh5UxNxWBWGtat4xY/xig8QPikS+wo/EWZyOHFSxGdvs9lCVD8PzBHvxHCznozgUaeDPh2+LEVyn+gbtxay2uPyxAXTTJI7Y2qPZl0+J2ZsQMnGRDwb0VmUMUgMu1HgSN1lpvzRhFEpEY9cc4RRXTknwSM0gQndLmdlCny4nCvDAfhT5WdycFI+oKvhOv4bXkg+ODzGtAFmCcOxyrnqccUGKsXjaq7sueqmQX7Z6/PExIjpjAg+WfjeoDmPkp4jhxadsxyHom74WyeYpEZmmFiF9uCM2CXVurS8OSv4JB8UoTTl+xM4teQnZ/d77vTsyhfEIYtpDcvWzCTFyjdt/x68V91kjdR1goyQlemIcWvYwPmaU1HvY3kWOHwwpqjCegR3aveHtbpwm7VhDbPbtVGjI0szxmouYUxN3r5gQ1QWVx8lgy98h4CeCySaA39uOAj2Ka25N4/BLNHbMSIEI3WdJHg81aOmq0u3JjN5jza7f0W2MZZsZpduaabmqGbU5M5kLgvC+pdGAdJBMStHjJvM9UPmSILUfImgg2kiQwYwDvi9gLCkeQS2EWp2dcr/vONQq9t8q0oGGXl5jWQwVbnBKU33uJ2efOeZ43zQ5IFWi0YcOopVZySuM4ZfCiHtwTB1Eb8XoKcb99IxcqyOLCVCzmeZJWbAbZpS25JBiw4HZDB1KzQFXRKVXpKPkAAjaa2swTBiunabVyM8e0gQAOwEXsbIGBkBZIJOuODaFsQRvcGgR3PRnTPo6wuUgRxTfhkMpUaaqjeakAxOnMwCHzhYIZlgKMbHm6LzUmLVvRWnmv/ghkLksw9A3jQHL1V+KyB8ci8UM7fkiJsbeDY+7MBhrF2pcGMeezJYXoN7KJ2mgAzAsDhoPuBsP8RpOQBGjCxjA1VnHwudZV6Fp+rexpMeXd+Moic+GwdZwSWRWpw8mi8omoVoHm2Ng7njuBfSUk+0TYYfOWj3CgyTIWi0WmRl1bswggNp87UrGANdKHFHTz4MRtXw6t7oE3w6DnNDcTnaNpyjDGxxUt2yB5ijAfcEJeUqjXOGgiTTcSYykym68XKkHJZjvj1AZorCl0FF8LsuFjpQkgK51yLIbtY6fDFU/F4cn1/krbo8pzKKnqCiR4DK8BCZD2xR9cyAe3uBmmSIdrglhvgMaZwPDRa5MvJTxS8sBDxz8Hh3GL8Uzfpt1igDezGmMuXigXhAl/big1Mtg4m0eWPWOtDJ5coES8qgQKUuRU6SN0j7t3FE5QTVO5Y+pM5L218uFo8RFXj8zWssKkI5ACAC39Rz9t6YygxEkLupwcBuFjIlaEZXtEa1YaMOzT6Vd1lSPqCSQY5rk85JDU3oaFO+oYzwZnTIWxVySIwAjRPDEYHBxXx27jpOD3CQXm/Q+vt35Zk+buSTD8C/zTKY74+mckx2/zaXHelEAGgn0OtEi9VNjVXWEYQ6yFCOB9kRZ+SHTbHIDkYD1tWUVUnYITHmyzlGNpST5GrSa1RCQ3Rj2d+hnKLnF185JA4vndUNK7HcxXG/3cYVtMd2BbFBpxRVhZIt76hsS3NdsKW6srjmq1Jv1/nSoo12Okc/M/YHxGh6jko5HUZFFegnt++FmFuY9SzWYSyyl7JmcFJOx/FJZfCToEvavXlCb2552VWdBsjZtf7Acc+n45OrJUY8S/fvusHCVvwlhIyxj83jBvOwemB+zqlMwxzo3HyH/p6wbrKKfec8PHfxD2WS/zyEY2r9OzAIcDkUoIPIzykDo9zdUHQ197xHkWKh5uxaprlUawkgPnunEPIBd4iQRkary4/wC///0eN8O/6ptvcuk/2b9IsOMIO5fgoMAuBeylUHLJ9TBtoRDdq7/l4BAP+UjfXr83tVUcggyKpiMKkaER35fiZ0sohDdok1CFuMuc1/si7ip72NfH79sj0I7rAWiWSg+8l7ZVAtfdiU/Nux+OYAMycbvktKCDwOcJHAOwhZ129qN11W8U4Z2GLxA8rASElqk3wcewJH/EEB1buy1vnGP74bgTHxCHpIzwfpbMo7S7xuEuU6/iqMKNnrIfv2SDG4+VPK4B3mYHAhxL+MFB2y8o8r3SXeJ4P6j2nSdQiqq8q3alii4ZTd45vnMIeyakOn/pBNIP2nbVaivHG5kCuVKL8gsfsNGXKWeDIhdyTPlo/K8FgWOlvHmBaAJyJ8Hp5aG3mLgWv1hp6oPgTa9faWYfrW4+zkRjXdW2dvcp6m/0O+EPEUTHvoOaUkMuAZ0LlMUWdqJO1LTIpOefpmyjbwFH53OR9YJpujmoX0c0lm/OSsjuy0k0OaFV1Z5G32oz3Bffz+XabXNm80yebeGH94I+F+a1BpF02mmeNRFrNms3bKjdcS81ruCCJuaPYG+4BKt41FAWNxyqNa9B490W70+/U2NjVEsd3GsN6hZu+IcztnQxMdcCjoGMC7vaiwYOb2+qNKwciq/hfb0s2bIjTLnyP/Jwlh9bRdHW9hckqSRAaWjOh69KQRZ6bBBzlS+eeamJICLmMKZHA1l/UvJJ+BXv9pizOtz+SLoUSTzCbtQatab5o0ZApn2qt5yVPtKIp/kQSg4V75XCIKxishFGqEOVhGaYsvhtmHzC7JOZprVWBUx77foSl7t9Oipm7gjFpLNKU6poaAv/AxMjdqOcpe05/7XPn3oe2vtwmBuRQBOHP8S6L5MKJKKt7qmhppc+T3DQyCEONupBUTzaffUORfxxYuedm+Aqboa1RAIvq0lQVIBG6wJaBd6Sj+qHvjoGnKve+10uiAITvfG+CVbJjTBwuZuTMwlqn+t1bhfDIpgdmi/+HDAYzyokQyuEAZDHlW3nvmNU6KYZdvgjd+hsqIrEJdoKzBBrMMTns9x4Ur1dQ/ceoNj3LoVhJvg+8N0BXN3vTBRLoPPoy+KzU48PYQzQhPkJPQEi6jvEjWP8VkIRZgzakb13VifoqBUBdU0ym0YlsUYVBgw4IMQCnNWQYtsbwAKwRXnmrLoHQYkWxqeyd8b4Ch36Rn5AaHAGGkkZQ5eM90vll1D1yFzdkZsXyi5QfLy0HPuaIB3tfSG+N0oQ1dDnfLrcL4cClhjDIAbdQL6qIul1/QPHTHO1w44NQ+3xtg2pia+8UJd77MGFpXOb4jVXHkzw1ehAjekFOiDSlusJmsK+zNWn1b0idafCmRezmdZxY0UlpoFKylQKngX0oFtFRsjrJzvA/QPGCZEd8bEM/OG7VH/6sm9B/f5hcxhUByyhj6jDHNxH0yFtYNqewG+kWWt3ymLy2Dc9OictSGGElXv021EyPx5RrPy32XETBGsjdi1WPT6/0dT0jvh+8NiNXFzJXknX8rGcSN0dQ+OgECPqphAyVGKLd1bgcWhwRUNuWwYwR2l2xORcyklRYTkgW4BxSDdcUNDouBlnZXXNEZqoIfs2PEOzAfBh3+xFK1Zk576O2Vs4mdqwhXWoHCvmBvMGovk8igzIXXLg3xmZjBCKstlWcj95pFEyAtRY8DiBMKJ3rCGTb69RbaEohZB5Vc+RxlAD7jaSljtcUi1Ht4GzoVE8vlMKuBM1+9rP/KF0FEkM88362+ho6EwJ6qgY9iCH5bUUVT5dlZViBS0JcqQ9/BJgVaXAWpKlKxvhr/kpA2UwET3iSvCpjIBN9hCGzWtwcznXdq7nnGE7+7ecD6ufCF+oE8oREWAUYUEeqqRWAd89UV+fuo5Rg7tlf5ZIELUavyaxLgMqzWrh4TRa7cbvZb9RH3/ObAGRjVDwdAJybixH1mVrviW0q/Twb5zK3cnCuiMtiwu4jvwxijJMx1/enRm2lKA7YTU2XMoC31gsw9S2LhJG/su8lG5PcCE0em921s+HlIFfDDsKu0JYixUEFaR2PJ2B7PCOvn1HxlhN4q+VeenOgFHEYynY98Loxkwd6MuOnIk8th7pEQtSITbbDlLx2KuDQYKHiZS60v9VzfZ8Lo2/uCNF+WU7rP3KhIlHsKIvi6Wfm3lrXCbUIwa658VD2h8UNOyb8fvjtgz3y5z3WRxgP3DvcIfHGHR0j93FPEpcFAgdMBuir5k5Zd60622yD4HRfpp+fLRvOGJizymftg2QoQvZQ8MHcxJqOgN2s4XM7+h8LwdXYpI78IVFvk9cZFGxTCVvdeB3c1BcKmKz2C6xFBHxllaP644dNgzMnsWOQTiKE4XMln1r+aih50jJYCPFqbe0t5bO/5aGJ8HuJsaIg/Uer658HcwSuym/m35PcGDLS4uQdmNvuLmQ8yvh/N4Gmfi3+8o7wpSdr0Z8K0g958po9m4DsfTK3s38kuu7r7dru21uvne/nNcwFWWMLIz4wk5/+yC5MkOYKjoiKXKVerR0XD984V1VLZCmeJbKvMVxeLnNqot4fUX6q8FM+qyJDFkrkPq1jh7MYxPyhXMIw/qnAvy1X2evsK30xWyMREJVhn4VdZvl2uiRXCj31sfo25YCqQzNbIxoiHluRARaJTFfdB1CezHjkZ9tUhLtfqFqOQqvwMqBmGXHrV4OC9ItPgDc95vuZmq5GunKrABl4hdlhvbJUgxJLKmjxyje328EnX277XR4gvBIde0B3aOwyQgI+qiN7mLYTRqFk5FQ3bHpWgfdsVezgTJ7LDWmLC8wAWFavYGHgc1Zr2ULhFG7faPwLbU83Vzqi52WOED0W/W7LtJzPlKkMnpWZv0gmXE7A5eJN482JA0BUZO/1R5fi4Mqp3w7ZvCabw8/61rNEkmfAMFFwwZhIpFj3WXn35qS+5eRoipzZ1uYDf8IfKmars8RV731OcdXPlH6IjX2VC3bsqhi5viPFlKnuH3BnslDvpQBQSxDO7vuJni23RFriNd3P3nGR3U3PuTBMnve6jx01JVVzYmFLVX08g6JdnljACFl4hnZJBS01hlHHWYEQqqSnkVxnxngo9AcflVFxnKiedi/QuasuwhQsqTym/vQTyxjsJ8w6fuZl3sPqWoP2JsAJ8lbyIjZLBUMqANmFBhV6DfzItsBxn5rq3llgGM6+2jvo+KazuGA7D75rshiiPK6mc3DkYH7jsmMYJy6AGby2FF4/4Vb7hjtM+Iaz2xAShVLfdI552iY8qG6UdV6pqQxwXRYF1vsDVcmFMSlSlDKwbb+ujFva6Lr7zRRv+gBdwaT6NtnLp8fC6wh5ThlEkZUCvN0Vlx0KKRdwNi+gtt8mv9UxCGPStLEkHwlYKT21pkgAtA9rGSxqHAimahhzSixMwtd4XW7MMyjo5SIVJFfhhQ/fGbzGVVXmZMdom3mYEZJDBL2MzZVClQSu/GDIevt0RIlkopzqEp+2vu2F+BXcoefsTgWnm5NkirYvc9gAam3roQJw6jtOV5buLazQ9ytVjXVTQHph0gubXGQcvnyxAFjiYwD/FXVOuaGi66MzOxTBnyKArunDBaRI3Is7uabvmsfOZr2ExGfAUIyqLxO+yxe9TCr9N5h1Zri7mJycn8wU15hJUhi5kV/bg0tMh0icaiMwc7e9QHPdITbkCX+PkhBQ+yeBY3CgZgD2wxJLeZMmeWCyOdu4ki+w1iK8bkII5GlbZzUPsvfbDsc3EBR9LgJJBX3562jlWbUgn98xB3xRalBeqqS9xdJXhK8tpo2PRkMZItMbY6mXldVLo0CGxtARtOyh9Uyr2Bvos1HgEVmQEcffV06DneetLUNw94Brvtw8CohyySCU+DlthlgGV3FHNL0KpxxsaAnP294rsLR3zfszeMoP5WA4Vd0yyaKkx+QUfUOURxcV4lBxgtUkSVdonYOgLmH10qBPsA5v7t6+vD8D97fptdngbzyho9yU2Xa5IrHO/hhYpeSrahYbn6lNoc7LXtprIAiXYKmeKcjcvoMdeZk2qLW9dSAMHhNx/E/MeKOkOvJTtbeqglrzFpqGrjQyuBknSNIr3DgANhy+xatACuKShsQnlszuiQV+RSeBX63O+CBQ+6Zym13Y8z6588RG/EH33Jlym/CZ4ftXr9A1KgGC+qOM9sZ08uD8aTH2p44tp0nqmgzW9xsL45Q2aCJqIl8aWS7LfFkq5qrda1iqB8Szx6JLLYC1jK4Var9dQl8J59Rsdk7K+DF+u6p3Ed8H3DLxJco5qra7b6bhOvRY7+frB2ANpW1NSUlJSUlJSUlJSUlJSUlJSUlJSUlJSUlJSUlJSUj4pmcz/ASwPpGphnn7XAAAAAElFTkSuQmCC"/>
          <p:cNvSpPr>
            <a:spLocks noChangeAspect="1" noChangeArrowheads="1"/>
          </p:cNvSpPr>
          <p:nvPr userDrawn="1"/>
        </p:nvSpPr>
        <p:spPr bwMode="auto">
          <a:xfrm>
            <a:off x="6096000" y="-136525"/>
            <a:ext cx="406400" cy="304800"/>
          </a:xfrm>
          <a:prstGeom prst="rect">
            <a:avLst/>
          </a:prstGeom>
          <a:noFill/>
        </p:spPr>
        <p:txBody>
          <a:bodyPr vert="horz" wrap="square" lIns="91440" tIns="45720" rIns="91440" bIns="45720" numCol="1" anchor="t" anchorCtr="0" compatLnSpc="1">
            <a:prstTxWarp prst="textNoShape">
              <a:avLst/>
            </a:prstTxWarp>
          </a:bodyPr>
          <a:lstStyle/>
          <a:p>
            <a:endParaRPr lang="pl-PL" sz="1800"/>
          </a:p>
        </p:txBody>
      </p:sp>
      <p:sp>
        <p:nvSpPr>
          <p:cNvPr id="2" name="Prostokąt 1">
            <a:extLst>
              <a:ext uri="{FF2B5EF4-FFF2-40B4-BE49-F238E27FC236}">
                <a16:creationId xmlns:a16="http://schemas.microsoft.com/office/drawing/2014/main" id="{2E2F4920-A1D9-4A1D-8E1C-49733B001FB4}"/>
              </a:ext>
            </a:extLst>
          </p:cNvPr>
          <p:cNvSpPr/>
          <p:nvPr userDrawn="1"/>
        </p:nvSpPr>
        <p:spPr>
          <a:xfrm>
            <a:off x="5841816" y="3709626"/>
            <a:ext cx="3912781" cy="798579"/>
          </a:xfrm>
          <a:prstGeom prst="rect">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800"/>
          </a:p>
        </p:txBody>
      </p:sp>
      <p:pic>
        <p:nvPicPr>
          <p:cNvPr id="5" name="Obraz 4">
            <a:extLst>
              <a:ext uri="{FF2B5EF4-FFF2-40B4-BE49-F238E27FC236}">
                <a16:creationId xmlns:a16="http://schemas.microsoft.com/office/drawing/2014/main" id="{C26DF40B-B5A6-4411-8CA3-A525E210E20E}"/>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l="677" t="1" b="2872"/>
          <a:stretch/>
        </p:blipFill>
        <p:spPr>
          <a:xfrm>
            <a:off x="-1" y="6168019"/>
            <a:ext cx="6502401" cy="689982"/>
          </a:xfrm>
          <a:prstGeom prst="rect">
            <a:avLst/>
          </a:prstGeom>
        </p:spPr>
      </p:pic>
      <p:pic>
        <p:nvPicPr>
          <p:cNvPr id="16" name="Obraz 15">
            <a:extLst>
              <a:ext uri="{FF2B5EF4-FFF2-40B4-BE49-F238E27FC236}">
                <a16:creationId xmlns:a16="http://schemas.microsoft.com/office/drawing/2014/main" id="{0BF0E811-E868-4EFA-9D0F-EB55CE2207D6}"/>
              </a:ext>
            </a:extLst>
          </p:cNvPr>
          <p:cNvPicPr>
            <a:picLocks noChangeAspect="1"/>
          </p:cNvPicPr>
          <p:nvPr userDrawn="1"/>
        </p:nvPicPr>
        <p:blipFill>
          <a:blip r:embed="rId8"/>
          <a:stretch>
            <a:fillRect/>
          </a:stretch>
        </p:blipFill>
        <p:spPr>
          <a:xfrm>
            <a:off x="6502403" y="6384938"/>
            <a:ext cx="5522667" cy="392000"/>
          </a:xfrm>
          <a:prstGeom prst="rect">
            <a:avLst/>
          </a:prstGeom>
        </p:spPr>
      </p:pic>
      <p:pic>
        <p:nvPicPr>
          <p:cNvPr id="17" name="Obraz 16">
            <a:extLst>
              <a:ext uri="{FF2B5EF4-FFF2-40B4-BE49-F238E27FC236}">
                <a16:creationId xmlns:a16="http://schemas.microsoft.com/office/drawing/2014/main" id="{2435AFEC-EAFA-4268-A6F0-4966F19BD895}"/>
              </a:ext>
            </a:extLst>
          </p:cNvPr>
          <p:cNvPicPr>
            <a:picLocks noChangeAspect="1"/>
          </p:cNvPicPr>
          <p:nvPr userDrawn="1"/>
        </p:nvPicPr>
        <p:blipFill>
          <a:blip r:embed="rId9"/>
          <a:stretch>
            <a:fillRect/>
          </a:stretch>
        </p:blipFill>
        <p:spPr>
          <a:xfrm>
            <a:off x="9754597" y="168275"/>
            <a:ext cx="2300391" cy="428038"/>
          </a:xfrm>
          <a:prstGeom prst="rect">
            <a:avLst/>
          </a:prstGeom>
        </p:spPr>
      </p:pic>
    </p:spTree>
    <p:extLst>
      <p:ext uri="{BB962C8B-B14F-4D97-AF65-F5344CB8AC3E}">
        <p14:creationId xmlns:p14="http://schemas.microsoft.com/office/powerpoint/2010/main" val="25329497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2" name="Łącznik prosty 82"/>
          <p:cNvCxnSpPr/>
          <p:nvPr/>
        </p:nvCxnSpPr>
        <p:spPr>
          <a:xfrm>
            <a:off x="335360" y="787946"/>
            <a:ext cx="11617291" cy="0"/>
          </a:xfrm>
          <a:prstGeom prst="line">
            <a:avLst/>
          </a:prstGeom>
          <a:ln w="3175">
            <a:gradFill flip="none" rotWithShape="1">
              <a:gsLst>
                <a:gs pos="70000">
                  <a:srgbClr val="A6A6A6"/>
                </a:gs>
                <a:gs pos="0">
                  <a:schemeClr val="accent1">
                    <a:lumMod val="5000"/>
                    <a:lumOff val="95000"/>
                  </a:schemeClr>
                </a:gs>
                <a:gs pos="30000">
                  <a:srgbClr val="A6A6A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6" name="Łącznik prosty 86"/>
          <p:cNvCxnSpPr>
            <a:cxnSpLocks/>
          </p:cNvCxnSpPr>
          <p:nvPr/>
        </p:nvCxnSpPr>
        <p:spPr>
          <a:xfrm>
            <a:off x="1007435" y="229290"/>
            <a:ext cx="0" cy="352992"/>
          </a:xfrm>
          <a:prstGeom prst="line">
            <a:avLst/>
          </a:prstGeom>
          <a:ln w="3175">
            <a:solidFill>
              <a:srgbClr val="004B88"/>
            </a:solidFill>
          </a:ln>
        </p:spPr>
        <p:style>
          <a:lnRef idx="1">
            <a:schemeClr val="accent1"/>
          </a:lnRef>
          <a:fillRef idx="0">
            <a:schemeClr val="accent1"/>
          </a:fillRef>
          <a:effectRef idx="0">
            <a:schemeClr val="accent1"/>
          </a:effectRef>
          <a:fontRef idx="minor">
            <a:schemeClr val="tx1"/>
          </a:fontRef>
        </p:style>
      </p:cxnSp>
      <p:cxnSp>
        <p:nvCxnSpPr>
          <p:cNvPr id="17" name="Łącznik prosty 87"/>
          <p:cNvCxnSpPr/>
          <p:nvPr/>
        </p:nvCxnSpPr>
        <p:spPr>
          <a:xfrm>
            <a:off x="9701873" y="229290"/>
            <a:ext cx="0" cy="288032"/>
          </a:xfrm>
          <a:prstGeom prst="line">
            <a:avLst/>
          </a:prstGeom>
          <a:ln w="3175">
            <a:solidFill>
              <a:srgbClr val="004B88"/>
            </a:solidFill>
          </a:ln>
        </p:spPr>
        <p:style>
          <a:lnRef idx="1">
            <a:schemeClr val="accent1"/>
          </a:lnRef>
          <a:fillRef idx="0">
            <a:schemeClr val="accent1"/>
          </a:fillRef>
          <a:effectRef idx="0">
            <a:schemeClr val="accent1"/>
          </a:effectRef>
          <a:fontRef idx="minor">
            <a:schemeClr val="tx1"/>
          </a:fontRef>
        </p:style>
      </p:cxnSp>
      <p:sp>
        <p:nvSpPr>
          <p:cNvPr id="135178" name="AutoShape 10" descr="data:image/png;base64,iVBORw0KGgoAAAANSUhEUgAAAYMAAACCCAMAAACTkVQxAAAAAXNSR0IArs4c6QAAAARnQU1BAACxjwv8YQUAAADwUExURf///wAAAGG/vvT09P///vr6+vn5+ePj4+zs7Pb29uDg4N3d3ejo6O7u7pOTk+Xl5cvLy7Kysr+/v9PT06urq39/f6mpqXFxcYqKipqamjIyMri4uKOjo8XFxdLS0khISISEhEFBQW1tbWNjY1tbW1JSUhAQECsrKzk5OSAgIBgYGCcnJ0VFRW9vb1C8uAsLC9Tu7XfIx8Ll5KXX2GO9wOr292DAuZXS0OPy78fk53/Kxbbg223GvFC9tJ3Y1+fy9WKrrDVRUVGTkrnY1W2tqUJqaDldW1mfnGDGw0+GgUd2eGO4syk0Nz1JSigdH6Dc1VhWqKwAAAAJcEhZcwAADsMAAA7DAcdvqGQAABktSURBVHhe7Z0Jf+K4ksARYC4Hh8sc4UoCJEDS5ISkk5menXfs69nZ3ff9v81WlUqWbGywEzLbnZ//M50Q2xxWSXWpJDIpKSkpKSkpKSkpKSkpKSkpKSkpKSkpKSnvI9d3TwRw7fZLfOjjyMN/O7HK/OADqApR5Ic/FPY5tr/ievCRYoDmRwnkd4ihL8Ri1un17SofOCTXy4/vZMnJ+SRATId87kNYP98+r/lxCDX+EMDFmdtuWnz8INRPcvzoRwJ6XQiLFp+OwV7dIskj669Pm9VqlV1ln275eJAlfwSPS7d/zOciADFZFbtI0rIQOsoUCoEHFv+u2nYRtZ7FJwooHnpsFehV/K/zcbh8o1vctPmK/eSt29enu7u7l5en10hxwIn1/V12tckyq7t7PuWjxe/v52IyaKq2DKE2w4su4dERXX7pVlAwyEAIWz4Sok+/26IGP+05XYmPxAQP98Q5/BQCJFGhU0J08fiHQ589giv8qPuApr194lbNZh9Xd898Yov1E/R+uEReCTyufvmKJ/xiu+R3D2Hm1MI1iSsunX6968DDqpgMGz1oX9WFzmYCjwMn4obE2EehlMRZY1RrufB3UXTgZ01M8eSJgGuOxLTeag96cRrgvVjXfHcRnPJ10eQz97/8ym3K3IcY3Hy+8BC4jFi9/AYKii8ibH7rKBad9igoCEf0+BFYN9niDSGkTbOFfbKkR5n5lHo6nAPPyBGe81USIIljMaM/zgSMn2qMOz8UY76xSGa7NWI+8/yy0h1bsvrGZ01es1vXSVYP/nHg8DvvZOmazk1FfOFHQJkVSF+c0G93AdpI9ucz55y00VAc4dDxJFkFGeRYBJnxDfzIoVT+GnYpIoY/WRSvqF22ePF1bTDZ93eh10lefD7SGb/xPip8PeAKw2SXVRe+JDNgiQGqJzpy5uaEAH93KECCdTFWL5EDsS3kJdAmF/Djr5PBtk8aAuvSMPLWCzdjkJe1KYTbX3ZIAOzD47OWGbRSPLCpmCvsuoqCkkFXNOBnC7v7BFseuvg5/AmdimSAHXDaxMPwnuPlnB4BJIOymNVbA+fjzUGsUU9uQhjQar95Ls4Wd0qH5cEUR2ghxWazuvX0kREc7EE7z8JrQKCgunCbZLCU5pZ6EsgAWr7NMkCHSUxROCCDsbjmT8zjgIjvGb4RsFoB5mdbrjkQGa7dRosAhLCWfbvwbdcYYB6zt0oGPX7X/SjlATLgMdG8gKYuKxn00ArURLcOCLLK1yAD1EY1KYNMoX1BuikHQ8dVWpdl0IE4wwssPgrpR2umNPDKw614oU6Xb3MLjRslhc0me4etmn81fdFI4GWUTYgMV7Y442eAv8P2oILd3ZPBFB2fCV9MY+IMxdYQUxttssTFq0n7T/h5YyWDvwBK0XlcGL29L4MXhYxrtrjl9ovkCdzWx5BBsMrePT28QkznO0ciA7xGE9N+d7ojVhBj+QTAkS4nuJfgoipzeoTNeMTGoUK+P8kg0xEDw4ZfQVyHfhE2CPW26xvyTf8KGZzynUjO/InKxoKPI+FpgufIMcBsVg8vj9/5D83L67MyFT5dplxUHbCQi5mz626EpySbGgH9MsDfJRwHqgufoZbpCml1Mwvs+icUhFkXV4ZTNYfhdESvBYoBE6pzGR9IqX4oftO37YBqtUyfO0A+v96SAHTvO/qlCOogGBMv96Ybmi9vHo2X+Y1kcMVvaxpEqznQw8PDcFrgbiYjC9QQyQB6e7lxKUZwglIRCEVxl/I+R5S8qMETMjkHpSfjZPCZruDnpYyTZ/ZoVBvWPzCJboEx0uhRrSmp2MEMhjR3fhms7rh1889R7mo2+7qVK/3NVEcvdIjfFQjowErr3Byd/r5hc7AJmqckH82wT/c9ldJEaVA+Ceii/Pj+cAQ0yb5bYEHgcnIEi/Jk1N0fBJ/lW4YLu00neSz7yGeeAuYYk2+YFcWzfMiPzM/5sxIAmGwPcFDRs/QIcc6P+qdKV42VRmOO+4NeHbN6hdqw3x/KtjtuKuNrNWFY2Jy7szDZUen3nF6fzpebUjeVm3C3TcyVl5t2E/63D5s39+HPyfAn2yI3OK2He2dm04Esnnyf9F5nRhWrl/A8dT5jGObHJzjCvRiJ+FiFZut0eh7hKPxE+KxcgokCSR69Uo/HzasXYEmC2gglsDUCJPm1MZ5WoKuM3uH5j5+SOt8loUOdmOQtbjNmaxLgnk8Qm9Vd1FwNkM888HUIvBLYS0VEfP5J8Bnk5LeqZwsAI83A5C1DF4EEwkeAYv0nXwmAVR7ypwI+ThX/APjyRCGWbw/3hvp4XNEkjA/o21JXwWVkB3YLwRwIeWNidcHnPyWG6yHeEA6uub2Q79uKiGCLgBLYLQA4v9bGZfXMzhhi5uE+HeYwuEielTItLgS3oeS/ZVc7LLFJ3nhBGFQ6NtwzcfFTU+Z7JJKWsFh5UxNxWBWGtat4xY/xig8QPikS+wo/EWZyOHFSxGdvs9lCVD8PzBHvxHCznozgUaeDPh2+LEVyn+gbtxay2uPyxAXTTJI7Y2qPZl0+J2ZsQMnGRDwb0VmUMUgMu1HgSN1lpvzRhFEpEY9cc4RRXTknwSM0gQndLmdlCny4nCvDAfhT5WdycFI+oKvhOv4bXkg+ODzGtAFmCcOxyrnqccUGKsXjaq7sueqmQX7Z6/PExIjpjAg+WfjeoDmPkp4jhxadsxyHom74WyeYpEZmmFiF9uCM2CXVurS8OSv4JB8UoTTl+xM4teQnZ/d77vTsyhfEIYtpDcvWzCTFyjdt/x68V91kjdR1goyQlemIcWvYwPmaU1HvY3kWOHwwpqjCegR3aveHtbpwm7VhDbPbtVGjI0szxmouYUxN3r5gQ1QWVx8lgy98h4CeCySaA39uOAj2Ka25N4/BLNHbMSIEI3WdJHg81aOmq0u3JjN5jza7f0W2MZZsZpduaabmqGbU5M5kLgvC+pdGAdJBMStHjJvM9UPmSILUfImgg2kiQwYwDvi9gLCkeQS2EWp2dcr/vONQq9t8q0oGGXl5jWQwVbnBKU33uJ2efOeZ43zQ5IFWi0YcOopVZySuM4ZfCiHtwTB1Eb8XoKcb99IxcqyOLCVCzmeZJWbAbZpS25JBiw4HZDB1KzQFXRKVXpKPkAAjaa2swTBiunabVyM8e0gQAOwEXsbIGBkBZIJOuODaFsQRvcGgR3PRnTPo6wuUgRxTfhkMpUaaqjeakAxOnMwCHzhYIZlgKMbHm6LzUmLVvRWnmv/ghkLksw9A3jQHL1V+KyB8ci8UM7fkiJsbeDY+7MBhrF2pcGMeezJYXoN7KJ2mgAzAsDhoPuBsP8RpOQBGjCxjA1VnHwudZV6Fp+rexpMeXd+Moic+GwdZwSWRWpw8mi8omoVoHm2Ng7njuBfSUk+0TYYfOWj3CgyTIWi0WmRl1bswggNp87UrGANdKHFHTz4MRtXw6t7oE3w6DnNDcTnaNpyjDGxxUt2yB5ijAfcEJeUqjXOGgiTTcSYykym68XKkHJZjvj1AZorCl0FF8LsuFjpQkgK51yLIbtY6fDFU/F4cn1/krbo8pzKKnqCiR4DK8BCZD2xR9cyAe3uBmmSIdrglhvgMaZwPDRa5MvJTxS8sBDxz8Hh3GL8Uzfpt1igDezGmMuXigXhAl/big1Mtg4m0eWPWOtDJ5coES8qgQKUuRU6SN0j7t3FE5QTVO5Y+pM5L218uFo8RFXj8zWssKkI5ACAC39Rz9t6YygxEkLupwcBuFjIlaEZXtEa1YaMOzT6Vd1lSPqCSQY5rk85JDU3oaFO+oYzwZnTIWxVySIwAjRPDEYHBxXx27jpOD3CQXm/Q+vt35Zk+buSTD8C/zTKY74+mckx2/zaXHelEAGgn0OtEi9VNjVXWEYQ6yFCOB9kRZ+SHTbHIDkYD1tWUVUnYITHmyzlGNpST5GrSa1RCQ3Rj2d+hnKLnF185JA4vndUNK7HcxXG/3cYVtMd2BbFBpxRVhZIt76hsS3NdsKW6srjmq1Jv1/nSoo12Okc/M/YHxGh6jko5HUZFFegnt++FmFuY9SzWYSyyl7JmcFJOx/FJZfCToEvavXlCb2552VWdBsjZtf7Acc+n45OrJUY8S/fvusHCVvwlhIyxj83jBvOwemB+zqlMwxzo3HyH/p6wbrKKfec8PHfxD2WS/zyEY2r9OzAIcDkUoIPIzykDo9zdUHQ197xHkWKh5uxaprlUawkgPnunEPIBd4iQRkary4/wC///0eN8O/6ptvcuk/2b9IsOMIO5fgoMAuBeylUHLJ9TBtoRDdq7/l4BAP+UjfXr83tVUcggyKpiMKkaER35fiZ0sohDdok1CFuMuc1/si7ip72NfH79sj0I7rAWiWSg+8l7ZVAtfdiU/Nux+OYAMycbvktKCDwOcJHAOwhZ129qN11W8U4Z2GLxA8rASElqk3wcewJH/EEB1buy1vnGP74bgTHxCHpIzwfpbMo7S7xuEuU6/iqMKNnrIfv2SDG4+VPK4B3mYHAhxL+MFB2y8o8r3SXeJ4P6j2nSdQiqq8q3alii4ZTd45vnMIeyakOn/pBNIP2nbVaivHG5kCuVKL8gsfsNGXKWeDIhdyTPlo/K8FgWOlvHmBaAJyJ8Hp5aG3mLgWv1hp6oPgTa9faWYfrW4+zkRjXdW2dvcp6m/0O+EPEUTHvoOaUkMuAZ0LlMUWdqJO1LTIpOefpmyjbwFH53OR9YJpujmoX0c0lm/OSsjuy0k0OaFV1Z5G32oz3Bffz+XabXNm80yebeGH94I+F+a1BpF02mmeNRFrNms3bKjdcS81ruCCJuaPYG+4BKt41FAWNxyqNa9B490W70+/U2NjVEsd3GsN6hZu+IcztnQxMdcCjoGMC7vaiwYOb2+qNKwciq/hfb0s2bIjTLnyP/Jwlh9bRdHW9hckqSRAaWjOh69KQRZ6bBBzlS+eeamJICLmMKZHA1l/UvJJ+BXv9pizOtz+SLoUSTzCbtQatab5o0ZApn2qt5yVPtKIp/kQSg4V75XCIKxishFGqEOVhGaYsvhtmHzC7JOZprVWBUx77foSl7t9Oipm7gjFpLNKU6poaAv/AxMjdqOcpe05/7XPn3oe2vtwmBuRQBOHP8S6L5MKJKKt7qmhppc+T3DQyCEONupBUTzaffUORfxxYuedm+Aqboa1RAIvq0lQVIBG6wJaBd6Sj+qHvjoGnKve+10uiAITvfG+CVbJjTBwuZuTMwlqn+t1bhfDIpgdmi/+HDAYzyokQyuEAZDHlW3nvmNU6KYZdvgjd+hsqIrEJdoKzBBrMMTns9x4Ur1dQ/ceoNj3LoVhJvg+8N0BXN3vTBRLoPPoy+KzU48PYQzQhPkJPQEi6jvEjWP8VkIRZgzakb13VifoqBUBdU0ym0YlsUYVBgw4IMQCnNWQYtsbwAKwRXnmrLoHQYkWxqeyd8b4Ch36Rn5AaHAGGkkZQ5eM90vll1D1yFzdkZsXyi5QfLy0HPuaIB3tfSG+N0oQ1dDnfLrcL4cClhjDIAbdQL6qIul1/QPHTHO1w44NQ+3xtg2pia+8UJd77MGFpXOb4jVXHkzw1ehAjekFOiDSlusJmsK+zNWn1b0idafCmRezmdZxY0UlpoFKylQKngX0oFtFRsjrJzvA/QPGCZEd8bEM/OG7VH/6sm9B/f5hcxhUByyhj6jDHNxH0yFtYNqewG+kWWt3ymLy2Dc9OictSGGElXv021EyPx5RrPy32XETBGsjdi1WPT6/0dT0jvh+8NiNXFzJXknX8rGcSN0dQ+OgECPqphAyVGKLd1bgcWhwRUNuWwYwR2l2xORcyklRYTkgW4BxSDdcUNDouBlnZXXNEZqoIfs2PEOzAfBh3+xFK1Zk576O2Vs4mdqwhXWoHCvmBvMGovk8igzIXXLg3xmZjBCKstlWcj95pFEyAtRY8DiBMKJ3rCGTb69RbaEohZB5Vc+RxlAD7jaSljtcUi1Ht4GzoVE8vlMKuBM1+9rP/KF0FEkM88362+ho6EwJ6qgY9iCH5bUUVT5dlZViBS0JcqQ9/BJgVaXAWpKlKxvhr/kpA2UwET3iSvCpjIBN9hCGzWtwcznXdq7nnGE7+7ecD6ufCF+oE8oREWAUYUEeqqRWAd89UV+fuo5Rg7tlf5ZIELUavyaxLgMqzWrh4TRa7cbvZb9RH3/ObAGRjVDwdAJybixH1mVrviW0q/Twb5zK3cnCuiMtiwu4jvwxijJMx1/enRm2lKA7YTU2XMoC31gsw9S2LhJG/su8lG5PcCE0em921s+HlIFfDDsKu0JYixUEFaR2PJ2B7PCOvn1HxlhN4q+VeenOgFHEYynY98Loxkwd6MuOnIk8th7pEQtSITbbDlLx2KuDQYKHiZS60v9VzfZ8Lo2/uCNF+WU7rP3KhIlHsKIvi6Wfm3lrXCbUIwa658VD2h8UNOyb8fvjtgz3y5z3WRxgP3DvcIfHGHR0j93FPEpcFAgdMBuir5k5Zd60622yD4HRfpp+fLRvOGJizymftg2QoQvZQ8MHcxJqOgN2s4XM7+h8LwdXYpI78IVFvk9cZFGxTCVvdeB3c1BcKmKz2C6xFBHxllaP644dNgzMnsWOQTiKE4XMln1r+aih50jJYCPFqbe0t5bO/5aGJ8HuJsaIg/Uer658HcwSuym/m35PcGDLS4uQdmNvuLmQ8yvh/N4Gmfi3+8o7wpSdr0Z8K0g958po9m4DsfTK3s38kuu7r7dru21uvne/nNcwFWWMLIz4wk5/+yC5MkOYKjoiKXKVerR0XD984V1VLZCmeJbKvMVxeLnNqot4fUX6q8FM+qyJDFkrkPq1jh7MYxPyhXMIw/qnAvy1X2evsK30xWyMREJVhn4VdZvl2uiRXCj31sfo25YCqQzNbIxoiHluRARaJTFfdB1CezHjkZ9tUhLtfqFqOQqvwMqBmGXHrV4OC9ItPgDc95vuZmq5GunKrABl4hdlhvbJUgxJLKmjxyje328EnX277XR4gvBIde0B3aOwyQgI+qiN7mLYTRqFk5FQ3bHpWgfdsVezgTJ7LDWmLC8wAWFavYGHgc1Zr2ULhFG7faPwLbU83Vzqi52WOED0W/W7LtJzPlKkMnpWZv0gmXE7A5eJN482JA0BUZO/1R5fi4Mqp3w7ZvCabw8/61rNEkmfAMFFwwZhIpFj3WXn35qS+5eRoipzZ1uYDf8IfKmars8RV731OcdXPlH6IjX2VC3bsqhi5viPFlKnuH3BnslDvpQBQSxDO7vuJni23RFriNd3P3nGR3U3PuTBMnve6jx01JVVzYmFLVX08g6JdnljACFl4hnZJBS01hlHHWYEQqqSnkVxnxngo9AcflVFxnKiedi/QuasuwhQsqTym/vQTyxjsJ8w6fuZl3sPqWoP2JsAJ8lbyIjZLBUMqANmFBhV6DfzItsBxn5rq3llgGM6+2jvo+KazuGA7D75rshiiPK6mc3DkYH7jsmMYJy6AGby2FF4/4Vb7hjtM+Iaz2xAShVLfdI552iY8qG6UdV6pqQxwXRYF1vsDVcmFMSlSlDKwbb+ujFva6Lr7zRRv+gBdwaT6NtnLp8fC6wh5ThlEkZUCvN0Vlx0KKRdwNi+gtt8mv9UxCGPStLEkHwlYKT21pkgAtA9rGSxqHAimahhzSixMwtd4XW7MMyjo5SIVJFfhhQ/fGbzGVVXmZMdom3mYEZJDBL2MzZVClQSu/GDIevt0RIlkopzqEp+2vu2F+BXcoefsTgWnm5NkirYvc9gAam3roQJw6jtOV5buLazQ9ytVjXVTQHph0gubXGQcvnyxAFjiYwD/FXVOuaGi66MzOxTBnyKArunDBaRI3Is7uabvmsfOZr2ExGfAUIyqLxO+yxe9TCr9N5h1Zri7mJycn8wU15hJUhi5kV/bg0tMh0icaiMwc7e9QHPdITbkCX+PkhBQ+yeBY3CgZgD2wxJLeZMmeWCyOdu4ki+w1iK8bkII5GlbZzUPsvfbDsc3EBR9LgJJBX3562jlWbUgn98xB3xRalBeqqS9xdJXhK8tpo2PRkMZItMbY6mXldVLo0CGxtARtOyh9Uyr2Bvos1HgEVmQEcffV06DneetLUNw94Brvtw8CohyySCU+DlthlgGV3FHNL0KpxxsaAnP294rsLR3zfszeMoP5WA4Vd0yyaKkx+QUfUOURxcV4lBxgtUkSVdonYOgLmH10qBPsA5v7t6+vD8D97fptdngbzyho9yU2Xa5IrHO/hhYpeSrahYbn6lNoc7LXtprIAiXYKmeKcjcvoMdeZk2qLW9dSAMHhNx/E/MeKOkOvJTtbeqglrzFpqGrjQyuBknSNIr3DgANhy+xatACuKShsQnlszuiQV+RSeBX63O+CBQ+6Zym13Y8z6588RG/EH33Jlym/CZ4ftXr9A1KgGC+qOM9sZ08uD8aTH2p44tp0nqmgzW9xsL45Q2aCJqIl8aWS7LfFkq5qrda1iqB8Szx6JLLYC1jK4Var9dQl8J59Rsdk7K+DF+u6p3Ed8H3DLxJco5qra7b6bhOvRY7+frB2ANpW1NSUlJSUlJSUlJSUlJSUlJSUlJSUlJSUlJSUlJSUj4pmcz/ASwPpGphnn7XAAAAAElFTkSuQmCC"/>
          <p:cNvSpPr>
            <a:spLocks noChangeAspect="1" noChangeArrowheads="1"/>
          </p:cNvSpPr>
          <p:nvPr userDrawn="1"/>
        </p:nvSpPr>
        <p:spPr bwMode="auto">
          <a:xfrm>
            <a:off x="6096000" y="-136525"/>
            <a:ext cx="406400" cy="304800"/>
          </a:xfrm>
          <a:prstGeom prst="rect">
            <a:avLst/>
          </a:prstGeom>
          <a:noFill/>
        </p:spPr>
        <p:txBody>
          <a:bodyPr vert="horz" wrap="square" lIns="91440" tIns="45720" rIns="91440" bIns="45720" numCol="1" anchor="t" anchorCtr="0" compatLnSpc="1">
            <a:prstTxWarp prst="textNoShape">
              <a:avLst/>
            </a:prstTxWarp>
          </a:bodyPr>
          <a:lstStyle/>
          <a:p>
            <a:endParaRPr lang="pl-PL" sz="1800"/>
          </a:p>
        </p:txBody>
      </p:sp>
      <p:sp>
        <p:nvSpPr>
          <p:cNvPr id="135180" name="AutoShape 12" descr="data:image/png;base64,iVBORw0KGgoAAAANSUhEUgAAAYMAAACCCAMAAACTkVQxAAAAAXNSR0IArs4c6QAAAARnQU1BAACxjwv8YQUAAADwUExURf///wAAAGG/vvT09P///vr6+vn5+ePj4+zs7Pb29uDg4N3d3ejo6O7u7pOTk+Xl5cvLy7Kysr+/v9PT06urq39/f6mpqXFxcYqKipqamjIyMri4uKOjo8XFxdLS0khISISEhEFBQW1tbWNjY1tbW1JSUhAQECsrKzk5OSAgIBgYGCcnJ0VFRW9vb1C8uAsLC9Tu7XfIx8Ll5KXX2GO9wOr292DAuZXS0OPy78fk53/Kxbbg223GvFC9tJ3Y1+fy9WKrrDVRUVGTkrnY1W2tqUJqaDldW1mfnGDGw0+GgUd2eGO4syk0Nz1JSigdH6Dc1VhWqKwAAAAJcEhZcwAADsMAAA7DAcdvqGQAABktSURBVHhe7Z0Jf+K4ksARYC4Hh8sc4UoCJEDS5ISkk5menXfs69nZ3ff9v81WlUqWbGywEzLbnZ//M50Q2xxWSXWpJDIpKSkpKSkpKSkpKSkpKSkpKSkpKSkpKSnvI9d3TwRw7fZLfOjjyMN/O7HK/OADqApR5Ic/FPY5tr/ievCRYoDmRwnkd4ihL8Ri1un17SofOCTXy4/vZMnJ+SRATId87kNYP98+r/lxCDX+EMDFmdtuWnz8INRPcvzoRwJ6XQiLFp+OwV7dIskj669Pm9VqlV1ln275eJAlfwSPS7d/zOciADFZFbtI0rIQOsoUCoEHFv+u2nYRtZ7FJwooHnpsFehV/K/zcbh8o1vctPmK/eSt29enu7u7l5en10hxwIn1/V12tckyq7t7PuWjxe/v52IyaKq2DKE2w4su4dERXX7pVlAwyEAIWz4Sok+/26IGP+05XYmPxAQP98Q5/BQCJFGhU0J08fiHQ589giv8qPuApr194lbNZh9Xd898Yov1E/R+uEReCTyufvmKJ/xiu+R3D2Hm1MI1iSsunX6968DDqpgMGz1oX9WFzmYCjwMn4obE2EehlMRZY1RrufB3UXTgZ01M8eSJgGuOxLTeag96cRrgvVjXfHcRnPJ10eQz97/8ym3K3IcY3Hy+8BC4jFi9/AYKii8ibH7rKBad9igoCEf0+BFYN9niDSGkTbOFfbKkR5n5lHo6nAPPyBGe81USIIljMaM/zgSMn2qMOz8UY76xSGa7NWI+8/yy0h1bsvrGZ01es1vXSVYP/nHg8DvvZOmazk1FfOFHQJkVSF+c0G93AdpI9ucz55y00VAc4dDxJFkFGeRYBJnxDfzIoVT+GnYpIoY/WRSvqF22ePF1bTDZ93eh10lefD7SGb/xPip8PeAKw2SXVRe+JDNgiQGqJzpy5uaEAH93KECCdTFWL5EDsS3kJdAmF/Djr5PBtk8aAuvSMPLWCzdjkJe1KYTbX3ZIAOzD47OWGbRSPLCpmCvsuoqCkkFXNOBnC7v7BFseuvg5/AmdimSAHXDaxMPwnuPlnB4BJIOymNVbA+fjzUGsUU9uQhjQar95Ls4Wd0qH5cEUR2ghxWazuvX0kREc7EE7z8JrQKCgunCbZLCU5pZ6EsgAWr7NMkCHSUxROCCDsbjmT8zjgIjvGb4RsFoB5mdbrjkQGa7dRosAhLCWfbvwbdcYYB6zt0oGPX7X/SjlATLgMdG8gKYuKxn00ArURLcOCLLK1yAD1EY1KYNMoX1BuikHQ8dVWpdl0IE4wwssPgrpR2umNPDKw614oU6Xb3MLjRslhc0me4etmn81fdFI4GWUTYgMV7Y442eAv8P2oILd3ZPBFB2fCV9MY+IMxdYQUxttssTFq0n7T/h5YyWDvwBK0XlcGL29L4MXhYxrtrjl9ovkCdzWx5BBsMrePT28QkznO0ciA7xGE9N+d7ojVhBj+QTAkS4nuJfgoipzeoTNeMTGoUK+P8kg0xEDw4ZfQVyHfhE2CPW26xvyTf8KGZzynUjO/InKxoKPI+FpgufIMcBsVg8vj9/5D83L67MyFT5dplxUHbCQi5mz626EpySbGgH9MsDfJRwHqgufoZbpCml1Mwvs+icUhFkXV4ZTNYfhdESvBYoBE6pzGR9IqX4oftO37YBqtUyfO0A+v96SAHTvO/qlCOogGBMv96Ybmi9vHo2X+Y1kcMVvaxpEqznQw8PDcFrgbiYjC9QQyQB6e7lxKUZwglIRCEVxl/I+R5S8qMETMjkHpSfjZPCZruDnpYyTZ/ZoVBvWPzCJboEx0uhRrSmp2MEMhjR3fhms7rh1889R7mo2+7qVK/3NVEcvdIjfFQjowErr3Byd/r5hc7AJmqckH82wT/c9ldJEaVA+Ceii/Pj+cAQ0yb5bYEHgcnIEi/Jk1N0fBJ/lW4YLu00neSz7yGeeAuYYk2+YFcWzfMiPzM/5sxIAmGwPcFDRs/QIcc6P+qdKV42VRmOO+4NeHbN6hdqw3x/KtjtuKuNrNWFY2Jy7szDZUen3nF6fzpebUjeVm3C3TcyVl5t2E/63D5s39+HPyfAn2yI3OK2He2dm04Esnnyf9F5nRhWrl/A8dT5jGObHJzjCvRiJ+FiFZut0eh7hKPxE+KxcgokCSR69Uo/HzasXYEmC2gglsDUCJPm1MZ5WoKuM3uH5j5+SOt8loUOdmOQtbjNmaxLgnk8Qm9Vd1FwNkM888HUIvBLYS0VEfP5J8Bnk5LeqZwsAI83A5C1DF4EEwkeAYv0nXwmAVR7ypwI+ThX/APjyRCGWbw/3hvp4XNEkjA/o21JXwWVkB3YLwRwIeWNidcHnPyWG6yHeEA6uub2Q79uKiGCLgBLYLQA4v9bGZfXMzhhi5uE+HeYwuEielTItLgS3oeS/ZVc7LLFJ3nhBGFQ6NtwzcfFTU+Z7JJKWsFh5UxNxWBWGtat4xY/xig8QPikS+wo/EWZyOHFSxGdvs9lCVD8PzBHvxHCznozgUaeDPh2+LEVyn+gbtxay2uPyxAXTTJI7Y2qPZl0+J2ZsQMnGRDwb0VmUMUgMu1HgSN1lpvzRhFEpEY9cc4RRXTknwSM0gQndLmdlCny4nCvDAfhT5WdycFI+oKvhOv4bXkg+ODzGtAFmCcOxyrnqccUGKsXjaq7sueqmQX7Z6/PExIjpjAg+WfjeoDmPkp4jhxadsxyHom74WyeYpEZmmFiF9uCM2CXVurS8OSv4JB8UoTTl+xM4teQnZ/d77vTsyhfEIYtpDcvWzCTFyjdt/x68V91kjdR1goyQlemIcWvYwPmaU1HvY3kWOHwwpqjCegR3aveHtbpwm7VhDbPbtVGjI0szxmouYUxN3r5gQ1QWVx8lgy98h4CeCySaA39uOAj2Ka25N4/BLNHbMSIEI3WdJHg81aOmq0u3JjN5jza7f0W2MZZsZpduaabmqGbU5M5kLgvC+pdGAdJBMStHjJvM9UPmSILUfImgg2kiQwYwDvi9gLCkeQS2EWp2dcr/vONQq9t8q0oGGXl5jWQwVbnBKU33uJ2efOeZ43zQ5IFWi0YcOopVZySuM4ZfCiHtwTB1Eb8XoKcb99IxcqyOLCVCzmeZJWbAbZpS25JBiw4HZDB1KzQFXRKVXpKPkAAjaa2swTBiunabVyM8e0gQAOwEXsbIGBkBZIJOuODaFsQRvcGgR3PRnTPo6wuUgRxTfhkMpUaaqjeakAxOnMwCHzhYIZlgKMbHm6LzUmLVvRWnmv/ghkLksw9A3jQHL1V+KyB8ci8UM7fkiJsbeDY+7MBhrF2pcGMeezJYXoN7KJ2mgAzAsDhoPuBsP8RpOQBGjCxjA1VnHwudZV6Fp+rexpMeXd+Moic+GwdZwSWRWpw8mi8omoVoHm2Ng7njuBfSUk+0TYYfOWj3CgyTIWi0WmRl1bswggNp87UrGANdKHFHTz4MRtXw6t7oE3w6DnNDcTnaNpyjDGxxUt2yB5ijAfcEJeUqjXOGgiTTcSYykym68XKkHJZjvj1AZorCl0FF8LsuFjpQkgK51yLIbtY6fDFU/F4cn1/krbo8pzKKnqCiR4DK8BCZD2xR9cyAe3uBmmSIdrglhvgMaZwPDRa5MvJTxS8sBDxz8Hh3GL8Uzfpt1igDezGmMuXigXhAl/big1Mtg4m0eWPWOtDJ5coES8qgQKUuRU6SN0j7t3FE5QTVO5Y+pM5L218uFo8RFXj8zWssKkI5ACAC39Rz9t6YygxEkLupwcBuFjIlaEZXtEa1YaMOzT6Vd1lSPqCSQY5rk85JDU3oaFO+oYzwZnTIWxVySIwAjRPDEYHBxXx27jpOD3CQXm/Q+vt35Zk+buSTD8C/zTKY74+mckx2/zaXHelEAGgn0OtEi9VNjVXWEYQ6yFCOB9kRZ+SHTbHIDkYD1tWUVUnYITHmyzlGNpST5GrSa1RCQ3Rj2d+hnKLnF185JA4vndUNK7HcxXG/3cYVtMd2BbFBpxRVhZIt76hsS3NdsKW6srjmq1Jv1/nSoo12Okc/M/YHxGh6jko5HUZFFegnt++FmFuY9SzWYSyyl7JmcFJOx/FJZfCToEvavXlCb2552VWdBsjZtf7Acc+n45OrJUY8S/fvusHCVvwlhIyxj83jBvOwemB+zqlMwxzo3HyH/p6wbrKKfec8PHfxD2WS/zyEY2r9OzAIcDkUoIPIzykDo9zdUHQ197xHkWKh5uxaprlUawkgPnunEPIBd4iQRkary4/wC///0eN8O/6ptvcuk/2b9IsOMIO5fgoMAuBeylUHLJ9TBtoRDdq7/l4BAP+UjfXr83tVUcggyKpiMKkaER35fiZ0sohDdok1CFuMuc1/si7ip72NfH79sj0I7rAWiWSg+8l7ZVAtfdiU/Nux+OYAMycbvktKCDwOcJHAOwhZ129qN11W8U4Z2GLxA8rASElqk3wcewJH/EEB1buy1vnGP74bgTHxCHpIzwfpbMo7S7xuEuU6/iqMKNnrIfv2SDG4+VPK4B3mYHAhxL+MFB2y8o8r3SXeJ4P6j2nSdQiqq8q3alii4ZTd45vnMIeyakOn/pBNIP2nbVaivHG5kCuVKL8gsfsNGXKWeDIhdyTPlo/K8FgWOlvHmBaAJyJ8Hp5aG3mLgWv1hp6oPgTa9faWYfrW4+zkRjXdW2dvcp6m/0O+EPEUTHvoOaUkMuAZ0LlMUWdqJO1LTIpOefpmyjbwFH53OR9YJpujmoX0c0lm/OSsjuy0k0OaFV1Z5G32oz3Bffz+XabXNm80yebeGH94I+F+a1BpF02mmeNRFrNms3bKjdcS81ruCCJuaPYG+4BKt41FAWNxyqNa9B490W70+/U2NjVEsd3GsN6hZu+IcztnQxMdcCjoGMC7vaiwYOb2+qNKwciq/hfb0s2bIjTLnyP/Jwlh9bRdHW9hckqSRAaWjOh69KQRZ6bBBzlS+eeamJICLmMKZHA1l/UvJJ+BXv9pizOtz+SLoUSTzCbtQatab5o0ZApn2qt5yVPtKIp/kQSg4V75XCIKxishFGqEOVhGaYsvhtmHzC7JOZprVWBUx77foSl7t9Oipm7gjFpLNKU6poaAv/AxMjdqOcpe05/7XPn3oe2vtwmBuRQBOHP8S6L5MKJKKt7qmhppc+T3DQyCEONupBUTzaffUORfxxYuedm+Aqboa1RAIvq0lQVIBG6wJaBd6Sj+qHvjoGnKve+10uiAITvfG+CVbJjTBwuZuTMwlqn+t1bhfDIpgdmi/+HDAYzyokQyuEAZDHlW3nvmNU6KYZdvgjd+hsqIrEJdoKzBBrMMTns9x4Ur1dQ/ceoNj3LoVhJvg+8N0BXN3vTBRLoPPoy+KzU48PYQzQhPkJPQEi6jvEjWP8VkIRZgzakb13VifoqBUBdU0ym0YlsUYVBgw4IMQCnNWQYtsbwAKwRXnmrLoHQYkWxqeyd8b4Ch36Rn5AaHAGGkkZQ5eM90vll1D1yFzdkZsXyi5QfLy0HPuaIB3tfSG+N0oQ1dDnfLrcL4cClhjDIAbdQL6qIul1/QPHTHO1w44NQ+3xtg2pia+8UJd77MGFpXOb4jVXHkzw1ehAjekFOiDSlusJmsK+zNWn1b0idafCmRezmdZxY0UlpoFKylQKngX0oFtFRsjrJzvA/QPGCZEd8bEM/OG7VH/6sm9B/f5hcxhUByyhj6jDHNxH0yFtYNqewG+kWWt3ymLy2Dc9OictSGGElXv021EyPx5RrPy32XETBGsjdi1WPT6/0dT0jvh+8NiNXFzJXknX8rGcSN0dQ+OgECPqphAyVGKLd1bgcWhwRUNuWwYwR2l2xORcyklRYTkgW4BxSDdcUNDouBlnZXXNEZqoIfs2PEOzAfBh3+xFK1Zk576O2Vs4mdqwhXWoHCvmBvMGovk8igzIXXLg3xmZjBCKstlWcj95pFEyAtRY8DiBMKJ3rCGTb69RbaEohZB5Vc+RxlAD7jaSljtcUi1Ht4GzoVE8vlMKuBM1+9rP/KF0FEkM88362+ho6EwJ6qgY9iCH5bUUVT5dlZViBS0JcqQ9/BJgVaXAWpKlKxvhr/kpA2UwET3iSvCpjIBN9hCGzWtwcznXdq7nnGE7+7ecD6ufCF+oE8oREWAUYUEeqqRWAd89UV+fuo5Rg7tlf5ZIELUavyaxLgMqzWrh4TRa7cbvZb9RH3/ObAGRjVDwdAJybixH1mVrviW0q/Twb5zK3cnCuiMtiwu4jvwxijJMx1/enRm2lKA7YTU2XMoC31gsw9S2LhJG/su8lG5PcCE0em921s+HlIFfDDsKu0JYixUEFaR2PJ2B7PCOvn1HxlhN4q+VeenOgFHEYynY98Loxkwd6MuOnIk8th7pEQtSITbbDlLx2KuDQYKHiZS60v9VzfZ8Lo2/uCNF+WU7rP3KhIlHsKIvi6Wfm3lrXCbUIwa658VD2h8UNOyb8fvjtgz3y5z3WRxgP3DvcIfHGHR0j93FPEpcFAgdMBuir5k5Zd60622yD4HRfpp+fLRvOGJizymftg2QoQvZQ8MHcxJqOgN2s4XM7+h8LwdXYpI78IVFvk9cZFGxTCVvdeB3c1BcKmKz2C6xFBHxllaP644dNgzMnsWOQTiKE4XMln1r+aih50jJYCPFqbe0t5bO/5aGJ8HuJsaIg/Uer658HcwSuym/m35PcGDLS4uQdmNvuLmQ8yvh/N4Gmfi3+8o7wpSdr0Z8K0g958po9m4DsfTK3s38kuu7r7dru21uvne/nNcwFWWMLIz4wk5/+yC5MkOYKjoiKXKVerR0XD984V1VLZCmeJbKvMVxeLnNqot4fUX6q8FM+qyJDFkrkPq1jh7MYxPyhXMIw/qnAvy1X2evsK30xWyMREJVhn4VdZvl2uiRXCj31sfo25YCqQzNbIxoiHluRARaJTFfdB1CezHjkZ9tUhLtfqFqOQqvwMqBmGXHrV4OC9ItPgDc95vuZmq5GunKrABl4hdlhvbJUgxJLKmjxyje328EnX277XR4gvBIde0B3aOwyQgI+qiN7mLYTRqFk5FQ3bHpWgfdsVezgTJ7LDWmLC8wAWFavYGHgc1Zr2ULhFG7faPwLbU83Vzqi52WOED0W/W7LtJzPlKkMnpWZv0gmXE7A5eJN482JA0BUZO/1R5fi4Mqp3w7ZvCabw8/61rNEkmfAMFFwwZhIpFj3WXn35qS+5eRoipzZ1uYDf8IfKmars8RV731OcdXPlH6IjX2VC3bsqhi5viPFlKnuH3BnslDvpQBQSxDO7vuJni23RFriNd3P3nGR3U3PuTBMnve6jx01JVVzYmFLVX08g6JdnljACFl4hnZJBS01hlHHWYEQqqSnkVxnxngo9AcflVFxnKiedi/QuasuwhQsqTym/vQTyxjsJ8w6fuZl3sPqWoP2JsAJ8lbyIjZLBUMqANmFBhV6DfzItsBxn5rq3llgGM6+2jvo+KazuGA7D75rshiiPK6mc3DkYH7jsmMYJy6AGby2FF4/4Vb7hjtM+Iaz2xAShVLfdI552iY8qG6UdV6pqQxwXRYF1vsDVcmFMSlSlDKwbb+ujFva6Lr7zRRv+gBdwaT6NtnLp8fC6wh5ThlEkZUCvN0Vlx0KKRdwNi+gtt8mv9UxCGPStLEkHwlYKT21pkgAtA9rGSxqHAimahhzSixMwtd4XW7MMyjo5SIVJFfhhQ/fGbzGVVXmZMdom3mYEZJDBL2MzZVClQSu/GDIevt0RIlkopzqEp+2vu2F+BXcoefsTgWnm5NkirYvc9gAam3roQJw6jtOV5buLazQ9ytVjXVTQHph0gubXGQcvnyxAFjiYwD/FXVOuaGi66MzOxTBnyKArunDBaRI3Is7uabvmsfOZr2ExGfAUIyqLxO+yxe9TCr9N5h1Zri7mJycn8wU15hJUhi5kV/bg0tMh0icaiMwc7e9QHPdITbkCX+PkhBQ+yeBY3CgZgD2wxJLeZMmeWCyOdu4ki+w1iK8bkII5GlbZzUPsvfbDsc3EBR9LgJJBX3562jlWbUgn98xB3xRalBeqqS9xdJXhK8tpo2PRkMZItMbY6mXldVLo0CGxtARtOyh9Uyr2Bvos1HgEVmQEcffV06DneetLUNw94Brvtw8CohyySCU+DlthlgGV3FHNL0KpxxsaAnP294rsLR3zfszeMoP5WA4Vd0yyaKkx+QUfUOURxcV4lBxgtUkSVdonYOgLmH10qBPsA5v7t6+vD8D97fptdngbzyho9yU2Xa5IrHO/hhYpeSrahYbn6lNoc7LXtprIAiXYKmeKcjcvoMdeZk2qLW9dSAMHhNx/E/MeKOkOvJTtbeqglrzFpqGrjQyuBknSNIr3DgANhy+xatACuKShsQnlszuiQV+RSeBX63O+CBQ+6Zym13Y8z6588RG/EH33Jlym/CZ4ftXr9A1KgGC+qOM9sZ08uD8aTH2p44tp0nqmgzW9xsL45Q2aCJqIl8aWS7LfFkq5qrda1iqB8Szx6JLLYC1jK4Var9dQl8J59Rsdk7K+DF+u6p3Ed8H3DLxJco5qra7b6bhOvRY7+frB2ANpW1NSUlJSUlJSUlJSUlJSUlJSUlJSUlJSUlJSUlJSUj4pmcz/ASwPpGphnn7XAAAAAElFTkSuQmCC"/>
          <p:cNvSpPr>
            <a:spLocks noChangeAspect="1" noChangeArrowheads="1"/>
          </p:cNvSpPr>
          <p:nvPr userDrawn="1"/>
        </p:nvSpPr>
        <p:spPr bwMode="auto">
          <a:xfrm>
            <a:off x="6096000" y="-136525"/>
            <a:ext cx="406400" cy="304800"/>
          </a:xfrm>
          <a:prstGeom prst="rect">
            <a:avLst/>
          </a:prstGeom>
          <a:noFill/>
        </p:spPr>
        <p:txBody>
          <a:bodyPr vert="horz" wrap="square" lIns="91440" tIns="45720" rIns="91440" bIns="45720" numCol="1" anchor="t" anchorCtr="0" compatLnSpc="1">
            <a:prstTxWarp prst="textNoShape">
              <a:avLst/>
            </a:prstTxWarp>
          </a:bodyPr>
          <a:lstStyle/>
          <a:p>
            <a:endParaRPr lang="pl-PL" sz="1800"/>
          </a:p>
        </p:txBody>
      </p:sp>
      <p:sp>
        <p:nvSpPr>
          <p:cNvPr id="135182" name="AutoShape 14" descr="data:image/png;base64,iVBORw0KGgoAAAANSUhEUgAAAYMAAACCCAMAAACTkVQxAAAAAXNSR0IArs4c6QAAAARnQU1BAACxjwv8YQUAAADwUExURf///wAAAGG/vvT09P///vr6+vn5+ePj4+zs7Pb29uDg4N3d3ejo6O7u7pOTk+Xl5cvLy7Kysr+/v9PT06urq39/f6mpqXFxcYqKipqamjIyMri4uKOjo8XFxdLS0khISISEhEFBQW1tbWNjY1tbW1JSUhAQECsrKzk5OSAgIBgYGCcnJ0VFRW9vb1C8uAsLC9Tu7XfIx8Ll5KXX2GO9wOr292DAuZXS0OPy78fk53/Kxbbg223GvFC9tJ3Y1+fy9WKrrDVRUVGTkrnY1W2tqUJqaDldW1mfnGDGw0+GgUd2eGO4syk0Nz1JSigdH6Dc1VhWqKwAAAAJcEhZcwAADsMAAA7DAcdvqGQAABktSURBVHhe7Z0Jf+K4ksARYC4Hh8sc4UoCJEDS5ISkk5menXfs69nZ3ff9v81WlUqWbGywEzLbnZ//M50Q2xxWSXWpJDIpKSkpKSkpKSkpKSkpKSkpKSkpKSkpKSnvI9d3TwRw7fZLfOjjyMN/O7HK/OADqApR5Ic/FPY5tr/ievCRYoDmRwnkd4ihL8Ri1un17SofOCTXy4/vZMnJ+SRATId87kNYP98+r/lxCDX+EMDFmdtuWnz8INRPcvzoRwJ6XQiLFp+OwV7dIskj669Pm9VqlV1ln275eJAlfwSPS7d/zOciADFZFbtI0rIQOsoUCoEHFv+u2nYRtZ7FJwooHnpsFehV/K/zcbh8o1vctPmK/eSt29enu7u7l5en10hxwIn1/V12tckyq7t7PuWjxe/v52IyaKq2DKE2w4su4dERXX7pVlAwyEAIWz4Sok+/26IGP+05XYmPxAQP98Q5/BQCJFGhU0J08fiHQ589giv8qPuApr194lbNZh9Xd898Yov1E/R+uEReCTyufvmKJ/xiu+R3D2Hm1MI1iSsunX6968DDqpgMGz1oX9WFzmYCjwMn4obE2EehlMRZY1RrufB3UXTgZ01M8eSJgGuOxLTeag96cRrgvVjXfHcRnPJ10eQz97/8ym3K3IcY3Hy+8BC4jFi9/AYKii8ibH7rKBad9igoCEf0+BFYN9niDSGkTbOFfbKkR5n5lHo6nAPPyBGe81USIIljMaM/zgSMn2qMOz8UY76xSGa7NWI+8/yy0h1bsvrGZ01es1vXSVYP/nHg8DvvZOmazk1FfOFHQJkVSF+c0G93AdpI9ucz55y00VAc4dDxJFkFGeRYBJnxDfzIoVT+GnYpIoY/WRSvqF22ePF1bTDZ93eh10lefD7SGb/xPip8PeAKw2SXVRe+JDNgiQGqJzpy5uaEAH93KECCdTFWL5EDsS3kJdAmF/Djr5PBtk8aAuvSMPLWCzdjkJe1KYTbX3ZIAOzD47OWGbRSPLCpmCvsuoqCkkFXNOBnC7v7BFseuvg5/AmdimSAHXDaxMPwnuPlnB4BJIOymNVbA+fjzUGsUU9uQhjQar95Ls4Wd0qH5cEUR2ghxWazuvX0kREc7EE7z8JrQKCgunCbZLCU5pZ6EsgAWr7NMkCHSUxROCCDsbjmT8zjgIjvGb4RsFoB5mdbrjkQGa7dRosAhLCWfbvwbdcYYB6zt0oGPX7X/SjlATLgMdG8gKYuKxn00ArURLcOCLLK1yAD1EY1KYNMoX1BuikHQ8dVWpdl0IE4wwssPgrpR2umNPDKw614oU6Xb3MLjRslhc0me4etmn81fdFI4GWUTYgMV7Y442eAv8P2oILd3ZPBFB2fCV9MY+IMxdYQUxttssTFq0n7T/h5YyWDvwBK0XlcGL29L4MXhYxrtrjl9ovkCdzWx5BBsMrePT28QkznO0ciA7xGE9N+d7ojVhBj+QTAkS4nuJfgoipzeoTNeMTGoUK+P8kg0xEDw4ZfQVyHfhE2CPW26xvyTf8KGZzynUjO/InKxoKPI+FpgufIMcBsVg8vj9/5D83L67MyFT5dplxUHbCQi5mz626EpySbGgH9MsDfJRwHqgufoZbpCml1Mwvs+icUhFkXV4ZTNYfhdESvBYoBE6pzGR9IqX4oftO37YBqtUyfO0A+v96SAHTvO/qlCOogGBMv96Ybmi9vHo2X+Y1kcMVvaxpEqznQw8PDcFrgbiYjC9QQyQB6e7lxKUZwglIRCEVxl/I+R5S8qMETMjkHpSfjZPCZruDnpYyTZ/ZoVBvWPzCJboEx0uhRrSmp2MEMhjR3fhms7rh1889R7mo2+7qVK/3NVEcvdIjfFQjowErr3Byd/r5hc7AJmqckH82wT/c9ldJEaVA+Ceii/Pj+cAQ0yb5bYEHgcnIEi/Jk1N0fBJ/lW4YLu00neSz7yGeeAuYYk2+YFcWzfMiPzM/5sxIAmGwPcFDRs/QIcc6P+qdKV42VRmOO+4NeHbN6hdqw3x/KtjtuKuNrNWFY2Jy7szDZUen3nF6fzpebUjeVm3C3TcyVl5t2E/63D5s39+HPyfAn2yI3OK2He2dm04Esnnyf9F5nRhWrl/A8dT5jGObHJzjCvRiJ+FiFZut0eh7hKPxE+KxcgokCSR69Uo/HzasXYEmC2gglsDUCJPm1MZ5WoKuM3uH5j5+SOt8loUOdmOQtbjNmaxLgnk8Qm9Vd1FwNkM888HUIvBLYS0VEfP5J8Bnk5LeqZwsAI83A5C1DF4EEwkeAYv0nXwmAVR7ypwI+ThX/APjyRCGWbw/3hvp4XNEkjA/o21JXwWVkB3YLwRwIeWNidcHnPyWG6yHeEA6uub2Q79uKiGCLgBLYLQA4v9bGZfXMzhhi5uE+HeYwuEielTItLgS3oeS/ZVc7LLFJ3nhBGFQ6NtwzcfFTU+Z7JJKWsFh5UxNxWBWGtat4xY/xig8QPikS+wo/EWZyOHFSxGdvs9lCVD8PzBHvxHCznozgUaeDPh2+LEVyn+gbtxay2uPyxAXTTJI7Y2qPZl0+J2ZsQMnGRDwb0VmUMUgMu1HgSN1lpvzRhFEpEY9cc4RRXTknwSM0gQndLmdlCny4nCvDAfhT5WdycFI+oKvhOv4bXkg+ODzGtAFmCcOxyrnqccUGKsXjaq7sueqmQX7Z6/PExIjpjAg+WfjeoDmPkp4jhxadsxyHom74WyeYpEZmmFiF9uCM2CXVurS8OSv4JB8UoTTl+xM4teQnZ/d77vTsyhfEIYtpDcvWzCTFyjdt/x68V91kjdR1goyQlemIcWvYwPmaU1HvY3kWOHwwpqjCegR3aveHtbpwm7VhDbPbtVGjI0szxmouYUxN3r5gQ1QWVx8lgy98h4CeCySaA39uOAj2Ka25N4/BLNHbMSIEI3WdJHg81aOmq0u3JjN5jza7f0W2MZZsZpduaabmqGbU5M5kLgvC+pdGAdJBMStHjJvM9UPmSILUfImgg2kiQwYwDvi9gLCkeQS2EWp2dcr/vONQq9t8q0oGGXl5jWQwVbnBKU33uJ2efOeZ43zQ5IFWi0YcOopVZySuM4ZfCiHtwTB1Eb8XoKcb99IxcqyOLCVCzmeZJWbAbZpS25JBiw4HZDB1KzQFXRKVXpKPkAAjaa2swTBiunabVyM8e0gQAOwEXsbIGBkBZIJOuODaFsQRvcGgR3PRnTPo6wuUgRxTfhkMpUaaqjeakAxOnMwCHzhYIZlgKMbHm6LzUmLVvRWnmv/ghkLksw9A3jQHL1V+KyB8ci8UM7fkiJsbeDY+7MBhrF2pcGMeezJYXoN7KJ2mgAzAsDhoPuBsP8RpOQBGjCxjA1VnHwudZV6Fp+rexpMeXd+Moic+GwdZwSWRWpw8mi8omoVoHm2Ng7njuBfSUk+0TYYfOWj3CgyTIWi0WmRl1bswggNp87UrGANdKHFHTz4MRtXw6t7oE3w6DnNDcTnaNpyjDGxxUt2yB5ijAfcEJeUqjXOGgiTTcSYykym68XKkHJZjvj1AZorCl0FF8LsuFjpQkgK51yLIbtY6fDFU/F4cn1/krbo8pzKKnqCiR4DK8BCZD2xR9cyAe3uBmmSIdrglhvgMaZwPDRa5MvJTxS8sBDxz8Hh3GL8Uzfpt1igDezGmMuXigXhAl/big1Mtg4m0eWPWOtDJ5coES8qgQKUuRU6SN0j7t3FE5QTVO5Y+pM5L218uFo8RFXj8zWssKkI5ACAC39Rz9t6YygxEkLupwcBuFjIlaEZXtEa1YaMOzT6Vd1lSPqCSQY5rk85JDU3oaFO+oYzwZnTIWxVySIwAjRPDEYHBxXx27jpOD3CQXm/Q+vt35Zk+buSTD8C/zTKY74+mckx2/zaXHelEAGgn0OtEi9VNjVXWEYQ6yFCOB9kRZ+SHTbHIDkYD1tWUVUnYITHmyzlGNpST5GrSa1RCQ3Rj2d+hnKLnF185JA4vndUNK7HcxXG/3cYVtMd2BbFBpxRVhZIt76hsS3NdsKW6srjmq1Jv1/nSoo12Okc/M/YHxGh6jko5HUZFFegnt++FmFuY9SzWYSyyl7JmcFJOx/FJZfCToEvavXlCb2552VWdBsjZtf7Acc+n45OrJUY8S/fvusHCVvwlhIyxj83jBvOwemB+zqlMwxzo3HyH/p6wbrKKfec8PHfxD2WS/zyEY2r9OzAIcDkUoIPIzykDo9zdUHQ197xHkWKh5uxaprlUawkgPnunEPIBd4iQRkary4/wC///0eN8O/6ptvcuk/2b9IsOMIO5fgoMAuBeylUHLJ9TBtoRDdq7/l4BAP+UjfXr83tVUcggyKpiMKkaER35fiZ0sohDdok1CFuMuc1/si7ip72NfH79sj0I7rAWiWSg+8l7ZVAtfdiU/Nux+OYAMycbvktKCDwOcJHAOwhZ129qN11W8U4Z2GLxA8rASElqk3wcewJH/EEB1buy1vnGP74bgTHxCHpIzwfpbMo7S7xuEuU6/iqMKNnrIfv2SDG4+VPK4B3mYHAhxL+MFB2y8o8r3SXeJ4P6j2nSdQiqq8q3alii4ZTd45vnMIeyakOn/pBNIP2nbVaivHG5kCuVKL8gsfsNGXKWeDIhdyTPlo/K8FgWOlvHmBaAJyJ8Hp5aG3mLgWv1hp6oPgTa9faWYfrW4+zkRjXdW2dvcp6m/0O+EPEUTHvoOaUkMuAZ0LlMUWdqJO1LTIpOefpmyjbwFH53OR9YJpujmoX0c0lm/OSsjuy0k0OaFV1Z5G32oz3Bffz+XabXNm80yebeGH94I+F+a1BpF02mmeNRFrNms3bKjdcS81ruCCJuaPYG+4BKt41FAWNxyqNa9B490W70+/U2NjVEsd3GsN6hZu+IcztnQxMdcCjoGMC7vaiwYOb2+qNKwciq/hfb0s2bIjTLnyP/Jwlh9bRdHW9hckqSRAaWjOh69KQRZ6bBBzlS+eeamJICLmMKZHA1l/UvJJ+BXv9pizOtz+SLoUSTzCbtQatab5o0ZApn2qt5yVPtKIp/kQSg4V75XCIKxishFGqEOVhGaYsvhtmHzC7JOZprVWBUx77foSl7t9Oipm7gjFpLNKU6poaAv/AxMjdqOcpe05/7XPn3oe2vtwmBuRQBOHP8S6L5MKJKKt7qmhppc+T3DQyCEONupBUTzaffUORfxxYuedm+Aqboa1RAIvq0lQVIBG6wJaBd6Sj+qHvjoGnKve+10uiAITvfG+CVbJjTBwuZuTMwlqn+t1bhfDIpgdmi/+HDAYzyokQyuEAZDHlW3nvmNU6KYZdvgjd+hsqIrEJdoKzBBrMMTns9x4Ur1dQ/ceoNj3LoVhJvg+8N0BXN3vTBRLoPPoy+KzU48PYQzQhPkJPQEi6jvEjWP8VkIRZgzakb13VifoqBUBdU0ym0YlsUYVBgw4IMQCnNWQYtsbwAKwRXnmrLoHQYkWxqeyd8b4Ch36Rn5AaHAGGkkZQ5eM90vll1D1yFzdkZsXyi5QfLy0HPuaIB3tfSG+N0oQ1dDnfLrcL4cClhjDIAbdQL6qIul1/QPHTHO1w44NQ+3xtg2pia+8UJd77MGFpXOb4jVXHkzw1ehAjekFOiDSlusJmsK+zNWn1b0idafCmRezmdZxY0UlpoFKylQKngX0oFtFRsjrJzvA/QPGCZEd8bEM/OG7VH/6sm9B/f5hcxhUByyhj6jDHNxH0yFtYNqewG+kWWt3ymLy2Dc9OictSGGElXv021EyPx5RrPy32XETBGsjdi1WPT6/0dT0jvh+8NiNXFzJXknX8rGcSN0dQ+OgECPqphAyVGKLd1bgcWhwRUNuWwYwR2l2xORcyklRYTkgW4BxSDdcUNDouBlnZXXNEZqoIfs2PEOzAfBh3+xFK1Zk576O2Vs4mdqwhXWoHCvmBvMGovk8igzIXXLg3xmZjBCKstlWcj95pFEyAtRY8DiBMKJ3rCGTb69RbaEohZB5Vc+RxlAD7jaSljtcUi1Ht4GzoVE8vlMKuBM1+9rP/KF0FEkM88362+ho6EwJ6qgY9iCH5bUUVT5dlZViBS0JcqQ9/BJgVaXAWpKlKxvhr/kpA2UwET3iSvCpjIBN9hCGzWtwcznXdq7nnGE7+7ecD6ufCF+oE8oREWAUYUEeqqRWAd89UV+fuo5Rg7tlf5ZIELUavyaxLgMqzWrh4TRa7cbvZb9RH3/ObAGRjVDwdAJybixH1mVrviW0q/Twb5zK3cnCuiMtiwu4jvwxijJMx1/enRm2lKA7YTU2XMoC31gsw9S2LhJG/su8lG5PcCE0em921s+HlIFfDDsKu0JYixUEFaR2PJ2B7PCOvn1HxlhN4q+VeenOgFHEYynY98Loxkwd6MuOnIk8th7pEQtSITbbDlLx2KuDQYKHiZS60v9VzfZ8Lo2/uCNF+WU7rP3KhIlHsKIvi6Wfm3lrXCbUIwa658VD2h8UNOyb8fvjtgz3y5z3WRxgP3DvcIfHGHR0j93FPEpcFAgdMBuir5k5Zd60622yD4HRfpp+fLRvOGJizymftg2QoQvZQ8MHcxJqOgN2s4XM7+h8LwdXYpI78IVFvk9cZFGxTCVvdeB3c1BcKmKz2C6xFBHxllaP644dNgzMnsWOQTiKE4XMln1r+aih50jJYCPFqbe0t5bO/5aGJ8HuJsaIg/Uer658HcwSuym/m35PcGDLS4uQdmNvuLmQ8yvh/N4Gmfi3+8o7wpSdr0Z8K0g958po9m4DsfTK3s38kuu7r7dru21uvne/nNcwFWWMLIz4wk5/+yC5MkOYKjoiKXKVerR0XD984V1VLZCmeJbKvMVxeLnNqot4fUX6q8FM+qyJDFkrkPq1jh7MYxPyhXMIw/qnAvy1X2evsK30xWyMREJVhn4VdZvl2uiRXCj31sfo25YCqQzNbIxoiHluRARaJTFfdB1CezHjkZ9tUhLtfqFqOQqvwMqBmGXHrV4OC9ItPgDc95vuZmq5GunKrABl4hdlhvbJUgxJLKmjxyje328EnX277XR4gvBIde0B3aOwyQgI+qiN7mLYTRqFk5FQ3bHpWgfdsVezgTJ7LDWmLC8wAWFavYGHgc1Zr2ULhFG7faPwLbU83Vzqi52WOED0W/W7LtJzPlKkMnpWZv0gmXE7A5eJN482JA0BUZO/1R5fi4Mqp3w7ZvCabw8/61rNEkmfAMFFwwZhIpFj3WXn35qS+5eRoipzZ1uYDf8IfKmars8RV731OcdXPlH6IjX2VC3bsqhi5viPFlKnuH3BnslDvpQBQSxDO7vuJni23RFriNd3P3nGR3U3PuTBMnve6jx01JVVzYmFLVX08g6JdnljACFl4hnZJBS01hlHHWYEQqqSnkVxnxngo9AcflVFxnKiedi/QuasuwhQsqTym/vQTyxjsJ8w6fuZl3sPqWoP2JsAJ8lbyIjZLBUMqANmFBhV6DfzItsBxn5rq3llgGM6+2jvo+KazuGA7D75rshiiPK6mc3DkYH7jsmMYJy6AGby2FF4/4Vb7hjtM+Iaz2xAShVLfdI552iY8qG6UdV6pqQxwXRYF1vsDVcmFMSlSlDKwbb+ujFva6Lr7zRRv+gBdwaT6NtnLp8fC6wh5ThlEkZUCvN0Vlx0KKRdwNi+gtt8mv9UxCGPStLEkHwlYKT21pkgAtA9rGSxqHAimahhzSixMwtd4XW7MMyjo5SIVJFfhhQ/fGbzGVVXmZMdom3mYEZJDBL2MzZVClQSu/GDIevt0RIlkopzqEp+2vu2F+BXcoefsTgWnm5NkirYvc9gAam3roQJw6jtOV5buLazQ9ytVjXVTQHph0gubXGQcvnyxAFjiYwD/FXVOuaGi66MzOxTBnyKArunDBaRI3Is7uabvmsfOZr2ExGfAUIyqLxO+yxe9TCr9N5h1Zri7mJycn8wU15hJUhi5kV/bg0tMh0icaiMwc7e9QHPdITbkCX+PkhBQ+yeBY3CgZgD2wxJLeZMmeWCyOdu4ki+w1iK8bkII5GlbZzUPsvfbDsc3EBR9LgJJBX3562jlWbUgn98xB3xRalBeqqS9xdJXhK8tpo2PRkMZItMbY6mXldVLo0CGxtARtOyh9Uyr2Bvos1HgEVmQEcffV06DneetLUNw94Brvtw8CohyySCU+DlthlgGV3FHNL0KpxxsaAnP294rsLR3zfszeMoP5WA4Vd0yyaKkx+QUfUOURxcV4lBxgtUkSVdonYOgLmH10qBPsA5v7t6+vD8D97fptdngbzyho9yU2Xa5IrHO/hhYpeSrahYbn6lNoc7LXtprIAiXYKmeKcjcvoMdeZk2qLW9dSAMHhNx/E/MeKOkOvJTtbeqglrzFpqGrjQyuBknSNIr3DgANhy+xatACuKShsQnlszuiQV+RSeBX63O+CBQ+6Zym13Y8z6588RG/EH33Jlym/CZ4ftXr9A1KgGC+qOM9sZ08uD8aTH2p44tp0nqmgzW9xsL45Q2aCJqIl8aWS7LfFkq5qrda1iqB8Szx6JLLYC1jK4Var9dQl8J59Rsdk7K+DF+u6p3Ed8H3DLxJco5qra7b6bhOvRY7+frB2ANpW1NSUlJSUlJSUlJSUlJSUlJSUlJSUlJSUlJSUlJSUj4pmcz/ASwPpGphnn7XAAAAAElFTkSuQmCC"/>
          <p:cNvSpPr>
            <a:spLocks noChangeAspect="1" noChangeArrowheads="1"/>
          </p:cNvSpPr>
          <p:nvPr userDrawn="1"/>
        </p:nvSpPr>
        <p:spPr bwMode="auto">
          <a:xfrm>
            <a:off x="6096000" y="-136525"/>
            <a:ext cx="406400" cy="304800"/>
          </a:xfrm>
          <a:prstGeom prst="rect">
            <a:avLst/>
          </a:prstGeom>
          <a:noFill/>
        </p:spPr>
        <p:txBody>
          <a:bodyPr vert="horz" wrap="square" lIns="91440" tIns="45720" rIns="91440" bIns="45720" numCol="1" anchor="t" anchorCtr="0" compatLnSpc="1">
            <a:prstTxWarp prst="textNoShape">
              <a:avLst/>
            </a:prstTxWarp>
          </a:bodyPr>
          <a:lstStyle/>
          <a:p>
            <a:endParaRPr lang="pl-PL" sz="1800"/>
          </a:p>
        </p:txBody>
      </p:sp>
      <p:sp>
        <p:nvSpPr>
          <p:cNvPr id="135184" name="AutoShape 16" descr="data:image/png;base64,iVBORw0KGgoAAAANSUhEUgAAAYMAAACCCAMAAACTkVQxAAAAAXNSR0IArs4c6QAAAARnQU1BAACxjwv8YQUAAADwUExURf///wAAAGG/vvT09P///vr6+vn5+ePj4+zs7Pb29uDg4N3d3ejo6O7u7pOTk+Xl5cvLy7Kysr+/v9PT06urq39/f6mpqXFxcYqKipqamjIyMri4uKOjo8XFxdLS0khISISEhEFBQW1tbWNjY1tbW1JSUhAQECsrKzk5OSAgIBgYGCcnJ0VFRW9vb1C8uAsLC9Tu7XfIx8Ll5KXX2GO9wOr292DAuZXS0OPy78fk53/Kxbbg223GvFC9tJ3Y1+fy9WKrrDVRUVGTkrnY1W2tqUJqaDldW1mfnGDGw0+GgUd2eGO4syk0Nz1JSigdH6Dc1VhWqKwAAAAJcEhZcwAADsMAAA7DAcdvqGQAABktSURBVHhe7Z0Jf+K4ksARYC4Hh8sc4UoCJEDS5ISkk5menXfs69nZ3ff9v81WlUqWbGywEzLbnZ//M50Q2xxWSXWpJDIpKSkpKSkpKSkpKSkpKSkpKSkpKSkpKSnvI9d3TwRw7fZLfOjjyMN/O7HK/OADqApR5Ic/FPY5tr/ievCRYoDmRwnkd4ihL8Ri1un17SofOCTXy4/vZMnJ+SRATId87kNYP98+r/lxCDX+EMDFmdtuWnz8INRPcvzoRwJ6XQiLFp+OwV7dIskj669Pm9VqlV1ln275eJAlfwSPS7d/zOciADFZFbtI0rIQOsoUCoEHFv+u2nYRtZ7FJwooHnpsFehV/K/zcbh8o1vctPmK/eSt29enu7u7l5en10hxwIn1/V12tckyq7t7PuWjxe/v52IyaKq2DKE2w4su4dERXX7pVlAwyEAIWz4Sok+/26IGP+05XYmPxAQP98Q5/BQCJFGhU0J08fiHQ589giv8qPuApr194lbNZh9Xd898Yov1E/R+uEReCTyufvmKJ/xiu+R3D2Hm1MI1iSsunX6968DDqpgMGz1oX9WFzmYCjwMn4obE2EehlMRZY1RrufB3UXTgZ01M8eSJgGuOxLTeag96cRrgvVjXfHcRnPJ10eQz97/8ym3K3IcY3Hy+8BC4jFi9/AYKii8ibH7rKBad9igoCEf0+BFYN9niDSGkTbOFfbKkR5n5lHo6nAPPyBGe81USIIljMaM/zgSMn2qMOz8UY76xSGa7NWI+8/yy0h1bsvrGZ01es1vXSVYP/nHg8DvvZOmazk1FfOFHQJkVSF+c0G93AdpI9ucz55y00VAc4dDxJFkFGeRYBJnxDfzIoVT+GnYpIoY/WRSvqF22ePF1bTDZ93eh10lefD7SGb/xPip8PeAKw2SXVRe+JDNgiQGqJzpy5uaEAH93KECCdTFWL5EDsS3kJdAmF/Djr5PBtk8aAuvSMPLWCzdjkJe1KYTbX3ZIAOzD47OWGbRSPLCpmCvsuoqCkkFXNOBnC7v7BFseuvg5/AmdimSAHXDaxMPwnuPlnB4BJIOymNVbA+fjzUGsUU9uQhjQar95Ls4Wd0qH5cEUR2ghxWazuvX0kREc7EE7z8JrQKCgunCbZLCU5pZ6EsgAWr7NMkCHSUxROCCDsbjmT8zjgIjvGb4RsFoB5mdbrjkQGa7dRosAhLCWfbvwbdcYYB6zt0oGPX7X/SjlATLgMdG8gKYuKxn00ArURLcOCLLK1yAD1EY1KYNMoX1BuikHQ8dVWpdl0IE4wwssPgrpR2umNPDKw614oU6Xb3MLjRslhc0me4etmn81fdFI4GWUTYgMV7Y442eAv8P2oILd3ZPBFB2fCV9MY+IMxdYQUxttssTFq0n7T/h5YyWDvwBK0XlcGL29L4MXhYxrtrjl9ovkCdzWx5BBsMrePT28QkznO0ciA7xGE9N+d7ojVhBj+QTAkS4nuJfgoipzeoTNeMTGoUK+P8kg0xEDw4ZfQVyHfhE2CPW26xvyTf8KGZzynUjO/InKxoKPI+FpgufIMcBsVg8vj9/5D83L67MyFT5dplxUHbCQi5mz626EpySbGgH9MsDfJRwHqgufoZbpCml1Mwvs+icUhFkXV4ZTNYfhdESvBYoBE6pzGR9IqX4oftO37YBqtUyfO0A+v96SAHTvO/qlCOogGBMv96Ybmi9vHo2X+Y1kcMVvaxpEqznQw8PDcFrgbiYjC9QQyQB6e7lxKUZwglIRCEVxl/I+R5S8qMETMjkHpSfjZPCZruDnpYyTZ/ZoVBvWPzCJboEx0uhRrSmp2MEMhjR3fhms7rh1889R7mo2+7qVK/3NVEcvdIjfFQjowErr3Byd/r5hc7AJmqckH82wT/c9ldJEaVA+Ceii/Pj+cAQ0yb5bYEHgcnIEi/Jk1N0fBJ/lW4YLu00neSz7yGeeAuYYk2+YFcWzfMiPzM/5sxIAmGwPcFDRs/QIcc6P+qdKV42VRmOO+4NeHbN6hdqw3x/KtjtuKuNrNWFY2Jy7szDZUen3nF6fzpebUjeVm3C3TcyVl5t2E/63D5s39+HPyfAn2yI3OK2He2dm04Esnnyf9F5nRhWrl/A8dT5jGObHJzjCvRiJ+FiFZut0eh7hKPxE+KxcgokCSR69Uo/HzasXYEmC2gglsDUCJPm1MZ5WoKuM3uH5j5+SOt8loUOdmOQtbjNmaxLgnk8Qm9Vd1FwNkM888HUIvBLYS0VEfP5J8Bnk5LeqZwsAI83A5C1DF4EEwkeAYv0nXwmAVR7ypwI+ThX/APjyRCGWbw/3hvp4XNEkjA/o21JXwWVkB3YLwRwIeWNidcHnPyWG6yHeEA6uub2Q79uKiGCLgBLYLQA4v9bGZfXMzhhi5uE+HeYwuEielTItLgS3oeS/ZVc7LLFJ3nhBGFQ6NtwzcfFTU+Z7JJKWsFh5UxNxWBWGtat4xY/xig8QPikS+wo/EWZyOHFSxGdvs9lCVD8PzBHvxHCznozgUaeDPh2+LEVyn+gbtxay2uPyxAXTTJI7Y2qPZl0+J2ZsQMnGRDwb0VmUMUgMu1HgSN1lpvzRhFEpEY9cc4RRXTknwSM0gQndLmdlCny4nCvDAfhT5WdycFI+oKvhOv4bXkg+ODzGtAFmCcOxyrnqccUGKsXjaq7sueqmQX7Z6/PExIjpjAg+WfjeoDmPkp4jhxadsxyHom74WyeYpEZmmFiF9uCM2CXVurS8OSv4JB8UoTTl+xM4teQnZ/d77vTsyhfEIYtpDcvWzCTFyjdt/x68V91kjdR1goyQlemIcWvYwPmaU1HvY3kWOHwwpqjCegR3aveHtbpwm7VhDbPbtVGjI0szxmouYUxN3r5gQ1QWVx8lgy98h4CeCySaA39uOAj2Ka25N4/BLNHbMSIEI3WdJHg81aOmq0u3JjN5jza7f0W2MZZsZpduaabmqGbU5M5kLgvC+pdGAdJBMStHjJvM9UPmSILUfImgg2kiQwYwDvi9gLCkeQS2EWp2dcr/vONQq9t8q0oGGXl5jWQwVbnBKU33uJ2efOeZ43zQ5IFWi0YcOopVZySuM4ZfCiHtwTB1Eb8XoKcb99IxcqyOLCVCzmeZJWbAbZpS25JBiw4HZDB1KzQFXRKVXpKPkAAjaa2swTBiunabVyM8e0gQAOwEXsbIGBkBZIJOuODaFsQRvcGgR3PRnTPo6wuUgRxTfhkMpUaaqjeakAxOnMwCHzhYIZlgKMbHm6LzUmLVvRWnmv/ghkLksw9A3jQHL1V+KyB8ci8UM7fkiJsbeDY+7MBhrF2pcGMeezJYXoN7KJ2mgAzAsDhoPuBsP8RpOQBGjCxjA1VnHwudZV6Fp+rexpMeXd+Moic+GwdZwSWRWpw8mi8omoVoHm2Ng7njuBfSUk+0TYYfOWj3CgyTIWi0WmRl1bswggNp87UrGANdKHFHTz4MRtXw6t7oE3w6DnNDcTnaNpyjDGxxUt2yB5ijAfcEJeUqjXOGgiTTcSYykym68XKkHJZjvj1AZorCl0FF8LsuFjpQkgK51yLIbtY6fDFU/F4cn1/krbo8pzKKnqCiR4DK8BCZD2xR9cyAe3uBmmSIdrglhvgMaZwPDRa5MvJTxS8sBDxz8Hh3GL8Uzfpt1igDezGmMuXigXhAl/big1Mtg4m0eWPWOtDJ5coES8qgQKUuRU6SN0j7t3FE5QTVO5Y+pM5L218uFo8RFXj8zWssKkI5ACAC39Rz9t6YygxEkLupwcBuFjIlaEZXtEa1YaMOzT6Vd1lSPqCSQY5rk85JDU3oaFO+oYzwZnTIWxVySIwAjRPDEYHBxXx27jpOD3CQXm/Q+vt35Zk+buSTD8C/zTKY74+mckx2/zaXHelEAGgn0OtEi9VNjVXWEYQ6yFCOB9kRZ+SHTbHIDkYD1tWUVUnYITHmyzlGNpST5GrSa1RCQ3Rj2d+hnKLnF185JA4vndUNK7HcxXG/3cYVtMd2BbFBpxRVhZIt76hsS3NdsKW6srjmq1Jv1/nSoo12Okc/M/YHxGh6jko5HUZFFegnt++FmFuY9SzWYSyyl7JmcFJOx/FJZfCToEvavXlCb2552VWdBsjZtf7Acc+n45OrJUY8S/fvusHCVvwlhIyxj83jBvOwemB+zqlMwxzo3HyH/p6wbrKKfec8PHfxD2WS/zyEY2r9OzAIcDkUoIPIzykDo9zdUHQ197xHkWKh5uxaprlUawkgPnunEPIBd4iQRkary4/wC///0eN8O/6ptvcuk/2b9IsOMIO5fgoMAuBeylUHLJ9TBtoRDdq7/l4BAP+UjfXr83tVUcggyKpiMKkaER35fiZ0sohDdok1CFuMuc1/si7ip72NfH79sj0I7rAWiWSg+8l7ZVAtfdiU/Nux+OYAMycbvktKCDwOcJHAOwhZ129qN11W8U4Z2GLxA8rASElqk3wcewJH/EEB1buy1vnGP74bgTHxCHpIzwfpbMo7S7xuEuU6/iqMKNnrIfv2SDG4+VPK4B3mYHAhxL+MFB2y8o8r3SXeJ4P6j2nSdQiqq8q3alii4ZTd45vnMIeyakOn/pBNIP2nbVaivHG5kCuVKL8gsfsNGXKWeDIhdyTPlo/K8FgWOlvHmBaAJyJ8Hp5aG3mLgWv1hp6oPgTa9faWYfrW4+zkRjXdW2dvcp6m/0O+EPEUTHvoOaUkMuAZ0LlMUWdqJO1LTIpOefpmyjbwFH53OR9YJpujmoX0c0lm/OSsjuy0k0OaFV1Z5G32oz3Bffz+XabXNm80yebeGH94I+F+a1BpF02mmeNRFrNms3bKjdcS81ruCCJuaPYG+4BKt41FAWNxyqNa9B490W70+/U2NjVEsd3GsN6hZu+IcztnQxMdcCjoGMC7vaiwYOb2+qNKwciq/hfb0s2bIjTLnyP/Jwlh9bRdHW9hckqSRAaWjOh69KQRZ6bBBzlS+eeamJICLmMKZHA1l/UvJJ+BXv9pizOtz+SLoUSTzCbtQatab5o0ZApn2qt5yVPtKIp/kQSg4V75XCIKxishFGqEOVhGaYsvhtmHzC7JOZprVWBUx77foSl7t9Oipm7gjFpLNKU6poaAv/AxMjdqOcpe05/7XPn3oe2vtwmBuRQBOHP8S6L5MKJKKt7qmhppc+T3DQyCEONupBUTzaffUORfxxYuedm+Aqboa1RAIvq0lQVIBG6wJaBd6Sj+qHvjoGnKve+10uiAITvfG+CVbJjTBwuZuTMwlqn+t1bhfDIpgdmi/+HDAYzyokQyuEAZDHlW3nvmNU6KYZdvgjd+hsqIrEJdoKzBBrMMTns9x4Ur1dQ/ceoNj3LoVhJvg+8N0BXN3vTBRLoPPoy+KzU48PYQzQhPkJPQEi6jvEjWP8VkIRZgzakb13VifoqBUBdU0ym0YlsUYVBgw4IMQCnNWQYtsbwAKwRXnmrLoHQYkWxqeyd8b4Ch36Rn5AaHAGGkkZQ5eM90vll1D1yFzdkZsXyi5QfLy0HPuaIB3tfSG+N0oQ1dDnfLrcL4cClhjDIAbdQL6qIul1/QPHTHO1w44NQ+3xtg2pia+8UJd77MGFpXOb4jVXHkzw1ehAjekFOiDSlusJmsK+zNWn1b0idafCmRezmdZxY0UlpoFKylQKngX0oFtFRsjrJzvA/QPGCZEd8bEM/OG7VH/6sm9B/f5hcxhUByyhj6jDHNxH0yFtYNqewG+kWWt3ymLy2Dc9OictSGGElXv021EyPx5RrPy32XETBGsjdi1WPT6/0dT0jvh+8NiNXFzJXknX8rGcSN0dQ+OgECPqphAyVGKLd1bgcWhwRUNuWwYwR2l2xORcyklRYTkgW4BxSDdcUNDouBlnZXXNEZqoIfs2PEOzAfBh3+xFK1Zk576O2Vs4mdqwhXWoHCvmBvMGovk8igzIXXLg3xmZjBCKstlWcj95pFEyAtRY8DiBMKJ3rCGTb69RbaEohZB5Vc+RxlAD7jaSljtcUi1Ht4GzoVE8vlMKuBM1+9rP/KF0FEkM88362+ho6EwJ6qgY9iCH5bUUVT5dlZViBS0JcqQ9/BJgVaXAWpKlKxvhr/kpA2UwET3iSvCpjIBN9hCGzWtwcznXdq7nnGE7+7ecD6ufCF+oE8oREWAUYUEeqqRWAd89UV+fuo5Rg7tlf5ZIELUavyaxLgMqzWrh4TRa7cbvZb9RH3/ObAGRjVDwdAJybixH1mVrviW0q/Twb5zK3cnCuiMtiwu4jvwxijJMx1/enRm2lKA7YTU2XMoC31gsw9S2LhJG/su8lG5PcCE0em921s+HlIFfDDsKu0JYixUEFaR2PJ2B7PCOvn1HxlhN4q+VeenOgFHEYynY98Loxkwd6MuOnIk8th7pEQtSITbbDlLx2KuDQYKHiZS60v9VzfZ8Lo2/uCNF+WU7rP3KhIlHsKIvi6Wfm3lrXCbUIwa658VD2h8UNOyb8fvjtgz3y5z3WRxgP3DvcIfHGHR0j93FPEpcFAgdMBuir5k5Zd60622yD4HRfpp+fLRvOGJizymftg2QoQvZQ8MHcxJqOgN2s4XM7+h8LwdXYpI78IVFvk9cZFGxTCVvdeB3c1BcKmKz2C6xFBHxllaP644dNgzMnsWOQTiKE4XMln1r+aih50jJYCPFqbe0t5bO/5aGJ8HuJsaIg/Uer658HcwSuym/m35PcGDLS4uQdmNvuLmQ8yvh/N4Gmfi3+8o7wpSdr0Z8K0g958po9m4DsfTK3s38kuu7r7dru21uvne/nNcwFWWMLIz4wk5/+yC5MkOYKjoiKXKVerR0XD984V1VLZCmeJbKvMVxeLnNqot4fUX6q8FM+qyJDFkrkPq1jh7MYxPyhXMIw/qnAvy1X2evsK30xWyMREJVhn4VdZvl2uiRXCj31sfo25YCqQzNbIxoiHluRARaJTFfdB1CezHjkZ9tUhLtfqFqOQqvwMqBmGXHrV4OC9ItPgDc95vuZmq5GunKrABl4hdlhvbJUgxJLKmjxyje328EnX277XR4gvBIde0B3aOwyQgI+qiN7mLYTRqFk5FQ3bHpWgfdsVezgTJ7LDWmLC8wAWFavYGHgc1Zr2ULhFG7faPwLbU83Vzqi52WOED0W/W7LtJzPlKkMnpWZv0gmXE7A5eJN482JA0BUZO/1R5fi4Mqp3w7ZvCabw8/61rNEkmfAMFFwwZhIpFj3WXn35qS+5eRoipzZ1uYDf8IfKmars8RV731OcdXPlH6IjX2VC3bsqhi5viPFlKnuH3BnslDvpQBQSxDO7vuJni23RFriNd3P3nGR3U3PuTBMnve6jx01JVVzYmFLVX08g6JdnljACFl4hnZJBS01hlHHWYEQqqSnkVxnxngo9AcflVFxnKiedi/QuasuwhQsqTym/vQTyxjsJ8w6fuZl3sPqWoP2JsAJ8lbyIjZLBUMqANmFBhV6DfzItsBxn5rq3llgGM6+2jvo+KazuGA7D75rshiiPK6mc3DkYH7jsmMYJy6AGby2FF4/4Vb7hjtM+Iaz2xAShVLfdI552iY8qG6UdV6pqQxwXRYF1vsDVcmFMSlSlDKwbb+ujFva6Lr7zRRv+gBdwaT6NtnLp8fC6wh5ThlEkZUCvN0Vlx0KKRdwNi+gtt8mv9UxCGPStLEkHwlYKT21pkgAtA9rGSxqHAimahhzSixMwtd4XW7MMyjo5SIVJFfhhQ/fGbzGVVXmZMdom3mYEZJDBL2MzZVClQSu/GDIevt0RIlkopzqEp+2vu2F+BXcoefsTgWnm5NkirYvc9gAam3roQJw6jtOV5buLazQ9ytVjXVTQHph0gubXGQcvnyxAFjiYwD/FXVOuaGi66MzOxTBnyKArunDBaRI3Is7uabvmsfOZr2ExGfAUIyqLxO+yxe9TCr9N5h1Zri7mJycn8wU15hJUhi5kV/bg0tMh0icaiMwc7e9QHPdITbkCX+PkhBQ+yeBY3CgZgD2wxJLeZMmeWCyOdu4ki+w1iK8bkII5GlbZzUPsvfbDsc3EBR9LgJJBX3562jlWbUgn98xB3xRalBeqqS9xdJXhK8tpo2PRkMZItMbY6mXldVLo0CGxtARtOyh9Uyr2Bvos1HgEVmQEcffV06DneetLUNw94Brvtw8CohyySCU+DlthlgGV3FHNL0KpxxsaAnP294rsLR3zfszeMoP5WA4Vd0yyaKkx+QUfUOURxcV4lBxgtUkSVdonYOgLmH10qBPsA5v7t6+vD8D97fptdngbzyho9yU2Xa5IrHO/hhYpeSrahYbn6lNoc7LXtprIAiXYKmeKcjcvoMdeZk2qLW9dSAMHhNx/E/MeKOkOvJTtbeqglrzFpqGrjQyuBknSNIr3DgANhy+xatACuKShsQnlszuiQV+RSeBX63O+CBQ+6Zym13Y8z6588RG/EH33Jlym/CZ4ftXr9A1KgGC+qOM9sZ08uD8aTH2p44tp0nqmgzW9xsL45Q2aCJqIl8aWS7LfFkq5qrda1iqB8Szx6JLLYC1jK4Var9dQl8J59Rsdk7K+DF+u6p3Ed8H3DLxJco5qra7b6bhOvRY7+frB2ANpW1NSUlJSUlJSUlJSUlJSUlJSUlJSUlJSUlJSUlJSUj4pmcz/ASwPpGphnn7XAAAAAElFTkSuQmCC"/>
          <p:cNvSpPr>
            <a:spLocks noChangeAspect="1" noChangeArrowheads="1"/>
          </p:cNvSpPr>
          <p:nvPr userDrawn="1"/>
        </p:nvSpPr>
        <p:spPr bwMode="auto">
          <a:xfrm>
            <a:off x="6096000" y="-136525"/>
            <a:ext cx="406400" cy="304800"/>
          </a:xfrm>
          <a:prstGeom prst="rect">
            <a:avLst/>
          </a:prstGeom>
          <a:noFill/>
        </p:spPr>
        <p:txBody>
          <a:bodyPr vert="horz" wrap="square" lIns="91440" tIns="45720" rIns="91440" bIns="45720" numCol="1" anchor="t" anchorCtr="0" compatLnSpc="1">
            <a:prstTxWarp prst="textNoShape">
              <a:avLst/>
            </a:prstTxWarp>
          </a:bodyPr>
          <a:lstStyle/>
          <a:p>
            <a:endParaRPr lang="pl-PL" sz="1800"/>
          </a:p>
        </p:txBody>
      </p:sp>
      <p:sp>
        <p:nvSpPr>
          <p:cNvPr id="135186" name="AutoShape 18" descr="data:image/png;base64,iVBORw0KGgoAAAANSUhEUgAAAYMAAACCCAMAAACTkVQxAAAAAXNSR0IArs4c6QAAAARnQU1BAACxjwv8YQUAAADwUExURf///wAAAGG/vvT09P///vr6+vn5+ePj4+zs7Pb29uDg4N3d3ejo6O7u7pOTk+Xl5cvLy7Kysr+/v9PT06urq39/f6mpqXFxcYqKipqamjIyMri4uKOjo8XFxdLS0khISISEhEFBQW1tbWNjY1tbW1JSUhAQECsrKzk5OSAgIBgYGCcnJ0VFRW9vb1C8uAsLC9Tu7XfIx8Ll5KXX2GO9wOr292DAuZXS0OPy78fk53/Kxbbg223GvFC9tJ3Y1+fy9WKrrDVRUVGTkrnY1W2tqUJqaDldW1mfnGDGw0+GgUd2eGO4syk0Nz1JSigdH6Dc1VhWqKwAAAAJcEhZcwAADsMAAA7DAcdvqGQAABktSURBVHhe7Z0Jf+K4ksARYC4Hh8sc4UoCJEDS5ISkk5menXfs69nZ3ff9v81WlUqWbGywEzLbnZ//M50Q2xxWSXWpJDIpKSkpKSkpKSkpKSkpKSkpKSkpKSkpKSnvI9d3TwRw7fZLfOjjyMN/O7HK/OADqApR5Ic/FPY5tr/ievCRYoDmRwnkd4ihL8Ri1un17SofOCTXy4/vZMnJ+SRATId87kNYP98+r/lxCDX+EMDFmdtuWnz8INRPcvzoRwJ6XQiLFp+OwV7dIskj669Pm9VqlV1ln275eJAlfwSPS7d/zOciADFZFbtI0rIQOsoUCoEHFv+u2nYRtZ7FJwooHnpsFehV/K/zcbh8o1vctPmK/eSt29enu7u7l5en10hxwIn1/V12tckyq7t7PuWjxe/v52IyaKq2DKE2w4su4dERXX7pVlAwyEAIWz4Sok+/26IGP+05XYmPxAQP98Q5/BQCJFGhU0J08fiHQ589giv8qPuApr194lbNZh9Xd898Yov1E/R+uEReCTyufvmKJ/xiu+R3D2Hm1MI1iSsunX6968DDqpgMGz1oX9WFzmYCjwMn4obE2EehlMRZY1RrufB3UXTgZ01M8eSJgGuOxLTeag96cRrgvVjXfHcRnPJ10eQz97/8ym3K3IcY3Hy+8BC4jFi9/AYKii8ibH7rKBad9igoCEf0+BFYN9niDSGkTbOFfbKkR5n5lHo6nAPPyBGe81USIIljMaM/zgSMn2qMOz8UY76xSGa7NWI+8/yy0h1bsvrGZ01es1vXSVYP/nHg8DvvZOmazk1FfOFHQJkVSF+c0G93AdpI9ucz55y00VAc4dDxJFkFGeRYBJnxDfzIoVT+GnYpIoY/WRSvqF22ePF1bTDZ93eh10lefD7SGb/xPip8PeAKw2SXVRe+JDNgiQGqJzpy5uaEAH93KECCdTFWL5EDsS3kJdAmF/Djr5PBtk8aAuvSMPLWCzdjkJe1KYTbX3ZIAOzD47OWGbRSPLCpmCvsuoqCkkFXNOBnC7v7BFseuvg5/AmdimSAHXDaxMPwnuPlnB4BJIOymNVbA+fjzUGsUU9uQhjQar95Ls4Wd0qH5cEUR2ghxWazuvX0kREc7EE7z8JrQKCgunCbZLCU5pZ6EsgAWr7NMkCHSUxROCCDsbjmT8zjgIjvGb4RsFoB5mdbrjkQGa7dRosAhLCWfbvwbdcYYB6zt0oGPX7X/SjlATLgMdG8gKYuKxn00ArURLcOCLLK1yAD1EY1KYNMoX1BuikHQ8dVWpdl0IE4wwssPgrpR2umNPDKw614oU6Xb3MLjRslhc0me4etmn81fdFI4GWUTYgMV7Y442eAv8P2oILd3ZPBFB2fCV9MY+IMxdYQUxttssTFq0n7T/h5YyWDvwBK0XlcGL29L4MXhYxrtrjl9ovkCdzWx5BBsMrePT28QkznO0ciA7xGE9N+d7ojVhBj+QTAkS4nuJfgoipzeoTNeMTGoUK+P8kg0xEDw4ZfQVyHfhE2CPW26xvyTf8KGZzynUjO/InKxoKPI+FpgufIMcBsVg8vj9/5D83L67MyFT5dplxUHbCQi5mz626EpySbGgH9MsDfJRwHqgufoZbpCml1Mwvs+icUhFkXV4ZTNYfhdESvBYoBE6pzGR9IqX4oftO37YBqtUyfO0A+v96SAHTvO/qlCOogGBMv96Ybmi9vHo2X+Y1kcMVvaxpEqznQw8PDcFrgbiYjC9QQyQB6e7lxKUZwglIRCEVxl/I+R5S8qMETMjkHpSfjZPCZruDnpYyTZ/ZoVBvWPzCJboEx0uhRrSmp2MEMhjR3fhms7rh1889R7mo2+7qVK/3NVEcvdIjfFQjowErr3Byd/r5hc7AJmqckH82wT/c9ldJEaVA+Ceii/Pj+cAQ0yb5bYEHgcnIEi/Jk1N0fBJ/lW4YLu00neSz7yGeeAuYYk2+YFcWzfMiPzM/5sxIAmGwPcFDRs/QIcc6P+qdKV42VRmOO+4NeHbN6hdqw3x/KtjtuKuNrNWFY2Jy7szDZUen3nF6fzpebUjeVm3C3TcyVl5t2E/63D5s39+HPyfAn2yI3OK2He2dm04Esnnyf9F5nRhWrl/A8dT5jGObHJzjCvRiJ+FiFZut0eh7hKPxE+KxcgokCSR69Uo/HzasXYEmC2gglsDUCJPm1MZ5WoKuM3uH5j5+SOt8loUOdmOQtbjNmaxLgnk8Qm9Vd1FwNkM888HUIvBLYS0VEfP5J8Bnk5LeqZwsAI83A5C1DF4EEwkeAYv0nXwmAVR7ypwI+ThX/APjyRCGWbw/3hvp4XNEkjA/o21JXwWVkB3YLwRwIeWNidcHnPyWG6yHeEA6uub2Q79uKiGCLgBLYLQA4v9bGZfXMzhhi5uE+HeYwuEielTItLgS3oeS/ZVc7LLFJ3nhBGFQ6NtwzcfFTU+Z7JJKWsFh5UxNxWBWGtat4xY/xig8QPikS+wo/EWZyOHFSxGdvs9lCVD8PzBHvxHCznozgUaeDPh2+LEVyn+gbtxay2uPyxAXTTJI7Y2qPZl0+J2ZsQMnGRDwb0VmUMUgMu1HgSN1lpvzRhFEpEY9cc4RRXTknwSM0gQndLmdlCny4nCvDAfhT5WdycFI+oKvhOv4bXkg+ODzGtAFmCcOxyrnqccUGKsXjaq7sueqmQX7Z6/PExIjpjAg+WfjeoDmPkp4jhxadsxyHom74WyeYpEZmmFiF9uCM2CXVurS8OSv4JB8UoTTl+xM4teQnZ/d77vTsyhfEIYtpDcvWzCTFyjdt/x68V91kjdR1goyQlemIcWvYwPmaU1HvY3kWOHwwpqjCegR3aveHtbpwm7VhDbPbtVGjI0szxmouYUxN3r5gQ1QWVx8lgy98h4CeCySaA39uOAj2Ka25N4/BLNHbMSIEI3WdJHg81aOmq0u3JjN5jza7f0W2MZZsZpduaabmqGbU5M5kLgvC+pdGAdJBMStHjJvM9UPmSILUfImgg2kiQwYwDvi9gLCkeQS2EWp2dcr/vONQq9t8q0oGGXl5jWQwVbnBKU33uJ2efOeZ43zQ5IFWi0YcOopVZySuM4ZfCiHtwTB1Eb8XoKcb99IxcqyOLCVCzmeZJWbAbZpS25JBiw4HZDB1KzQFXRKVXpKPkAAjaa2swTBiunabVyM8e0gQAOwEXsbIGBkBZIJOuODaFsQRvcGgR3PRnTPo6wuUgRxTfhkMpUaaqjeakAxOnMwCHzhYIZlgKMbHm6LzUmLVvRWnmv/ghkLksw9A3jQHL1V+KyB8ci8UM7fkiJsbeDY+7MBhrF2pcGMeezJYXoN7KJ2mgAzAsDhoPuBsP8RpOQBGjCxjA1VnHwudZV6Fp+rexpMeXd+Moic+GwdZwSWRWpw8mi8omoVoHm2Ng7njuBfSUk+0TYYfOWj3CgyTIWi0WmRl1bswggNp87UrGANdKHFHTz4MRtXw6t7oE3w6DnNDcTnaNpyjDGxxUt2yB5ijAfcEJeUqjXOGgiTTcSYykym68XKkHJZjvj1AZorCl0FF8LsuFjpQkgK51yLIbtY6fDFU/F4cn1/krbo8pzKKnqCiR4DK8BCZD2xR9cyAe3uBmmSIdrglhvgMaZwPDRa5MvJTxS8sBDxz8Hh3GL8Uzfpt1igDezGmMuXigXhAl/big1Mtg4m0eWPWOtDJ5coES8qgQKUuRU6SN0j7t3FE5QTVO5Y+pM5L218uFo8RFXj8zWssKkI5ACAC39Rz9t6YygxEkLupwcBuFjIlaEZXtEa1YaMOzT6Vd1lSPqCSQY5rk85JDU3oaFO+oYzwZnTIWxVySIwAjRPDEYHBxXx27jpOD3CQXm/Q+vt35Zk+buSTD8C/zTKY74+mckx2/zaXHelEAGgn0OtEi9VNjVXWEYQ6yFCOB9kRZ+SHTbHIDkYD1tWUVUnYITHmyzlGNpST5GrSa1RCQ3Rj2d+hnKLnF185JA4vndUNK7HcxXG/3cYVtMd2BbFBpxRVhZIt76hsS3NdsKW6srjmq1Jv1/nSoo12Okc/M/YHxGh6jko5HUZFFegnt++FmFuY9SzWYSyyl7JmcFJOx/FJZfCToEvavXlCb2552VWdBsjZtf7Acc+n45OrJUY8S/fvusHCVvwlhIyxj83jBvOwemB+zqlMwxzo3HyH/p6wbrKKfec8PHfxD2WS/zyEY2r9OzAIcDkUoIPIzykDo9zdUHQ197xHkWKh5uxaprlUawkgPnunEPIBd4iQRkary4/wC///0eN8O/6ptvcuk/2b9IsOMIO5fgoMAuBeylUHLJ9TBtoRDdq7/l4BAP+UjfXr83tVUcggyKpiMKkaER35fiZ0sohDdok1CFuMuc1/si7ip72NfH79sj0I7rAWiWSg+8l7ZVAtfdiU/Nux+OYAMycbvktKCDwOcJHAOwhZ129qN11W8U4Z2GLxA8rASElqk3wcewJH/EEB1buy1vnGP74bgTHxCHpIzwfpbMo7S7xuEuU6/iqMKNnrIfv2SDG4+VPK4B3mYHAhxL+MFB2y8o8r3SXeJ4P6j2nSdQiqq8q3alii4ZTd45vnMIeyakOn/pBNIP2nbVaivHG5kCuVKL8gsfsNGXKWeDIhdyTPlo/K8FgWOlvHmBaAJyJ8Hp5aG3mLgWv1hp6oPgTa9faWYfrW4+zkRjXdW2dvcp6m/0O+EPEUTHvoOaUkMuAZ0LlMUWdqJO1LTIpOefpmyjbwFH53OR9YJpujmoX0c0lm/OSsjuy0k0OaFV1Z5G32oz3Bffz+XabXNm80yebeGH94I+F+a1BpF02mmeNRFrNms3bKjdcS81ruCCJuaPYG+4BKt41FAWNxyqNa9B490W70+/U2NjVEsd3GsN6hZu+IcztnQxMdcCjoGMC7vaiwYOb2+qNKwciq/hfb0s2bIjTLnyP/Jwlh9bRdHW9hckqSRAaWjOh69KQRZ6bBBzlS+eeamJICLmMKZHA1l/UvJJ+BXv9pizOtz+SLoUSTzCbtQatab5o0ZApn2qt5yVPtKIp/kQSg4V75XCIKxishFGqEOVhGaYsvhtmHzC7JOZprVWBUx77foSl7t9Oipm7gjFpLNKU6poaAv/AxMjdqOcpe05/7XPn3oe2vtwmBuRQBOHP8S6L5MKJKKt7qmhppc+T3DQyCEONupBUTzaffUORfxxYuedm+Aqboa1RAIvq0lQVIBG6wJaBd6Sj+qHvjoGnKve+10uiAITvfG+CVbJjTBwuZuTMwlqn+t1bhfDIpgdmi/+HDAYzyokQyuEAZDHlW3nvmNU6KYZdvgjd+hsqIrEJdoKzBBrMMTns9x4Ur1dQ/ceoNj3LoVhJvg+8N0BXN3vTBRLoPPoy+KzU48PYQzQhPkJPQEi6jvEjWP8VkIRZgzakb13VifoqBUBdU0ym0YlsUYVBgw4IMQCnNWQYtsbwAKwRXnmrLoHQYkWxqeyd8b4Ch36Rn5AaHAGGkkZQ5eM90vll1D1yFzdkZsXyi5QfLy0HPuaIB3tfSG+N0oQ1dDnfLrcL4cClhjDIAbdQL6qIul1/QPHTHO1w44NQ+3xtg2pia+8UJd77MGFpXOb4jVXHkzw1ehAjekFOiDSlusJmsK+zNWn1b0idafCmRezmdZxY0UlpoFKylQKngX0oFtFRsjrJzvA/QPGCZEd8bEM/OG7VH/6sm9B/f5hcxhUByyhj6jDHNxH0yFtYNqewG+kWWt3ymLy2Dc9OictSGGElXv021EyPx5RrPy32XETBGsjdi1WPT6/0dT0jvh+8NiNXFzJXknX8rGcSN0dQ+OgECPqphAyVGKLd1bgcWhwRUNuWwYwR2l2xORcyklRYTkgW4BxSDdcUNDouBlnZXXNEZqoIfs2PEOzAfBh3+xFK1Zk576O2Vs4mdqwhXWoHCvmBvMGovk8igzIXXLg3xmZjBCKstlWcj95pFEyAtRY8DiBMKJ3rCGTb69RbaEohZB5Vc+RxlAD7jaSljtcUi1Ht4GzoVE8vlMKuBM1+9rP/KF0FEkM88362+ho6EwJ6qgY9iCH5bUUVT5dlZViBS0JcqQ9/BJgVaXAWpKlKxvhr/kpA2UwET3iSvCpjIBN9hCGzWtwcznXdq7nnGE7+7ecD6ufCF+oE8oREWAUYUEeqqRWAd89UV+fuo5Rg7tlf5ZIELUavyaxLgMqzWrh4TRa7cbvZb9RH3/ObAGRjVDwdAJybixH1mVrviW0q/Twb5zK3cnCuiMtiwu4jvwxijJMx1/enRm2lKA7YTU2XMoC31gsw9S2LhJG/su8lG5PcCE0em921s+HlIFfDDsKu0JYixUEFaR2PJ2B7PCOvn1HxlhN4q+VeenOgFHEYynY98Loxkwd6MuOnIk8th7pEQtSITbbDlLx2KuDQYKHiZS60v9VzfZ8Lo2/uCNF+WU7rP3KhIlHsKIvi6Wfm3lrXCbUIwa658VD2h8UNOyb8fvjtgz3y5z3WRxgP3DvcIfHGHR0j93FPEpcFAgdMBuir5k5Zd60622yD4HRfpp+fLRvOGJizymftg2QoQvZQ8MHcxJqOgN2s4XM7+h8LwdXYpI78IVFvk9cZFGxTCVvdeB3c1BcKmKz2C6xFBHxllaP644dNgzMnsWOQTiKE4XMln1r+aih50jJYCPFqbe0t5bO/5aGJ8HuJsaIg/Uer658HcwSuym/m35PcGDLS4uQdmNvuLmQ8yvh/N4Gmfi3+8o7wpSdr0Z8K0g958po9m4DsfTK3s38kuu7r7dru21uvne/nNcwFWWMLIz4wk5/+yC5MkOYKjoiKXKVerR0XD984V1VLZCmeJbKvMVxeLnNqot4fUX6q8FM+qyJDFkrkPq1jh7MYxPyhXMIw/qnAvy1X2evsK30xWyMREJVhn4VdZvl2uiRXCj31sfo25YCqQzNbIxoiHluRARaJTFfdB1CezHjkZ9tUhLtfqFqOQqvwMqBmGXHrV4OC9ItPgDc95vuZmq5GunKrABl4hdlhvbJUgxJLKmjxyje328EnX277XR4gvBIde0B3aOwyQgI+qiN7mLYTRqFk5FQ3bHpWgfdsVezgTJ7LDWmLC8wAWFavYGHgc1Zr2ULhFG7faPwLbU83Vzqi52WOED0W/W7LtJzPlKkMnpWZv0gmXE7A5eJN482JA0BUZO/1R5fi4Mqp3w7ZvCabw8/61rNEkmfAMFFwwZhIpFj3WXn35qS+5eRoipzZ1uYDf8IfKmars8RV731OcdXPlH6IjX2VC3bsqhi5viPFlKnuH3BnslDvpQBQSxDO7vuJni23RFriNd3P3nGR3U3PuTBMnve6jx01JVVzYmFLVX08g6JdnljACFl4hnZJBS01hlHHWYEQqqSnkVxnxngo9AcflVFxnKiedi/QuasuwhQsqTym/vQTyxjsJ8w6fuZl3sPqWoP2JsAJ8lbyIjZLBUMqANmFBhV6DfzItsBxn5rq3llgGM6+2jvo+KazuGA7D75rshiiPK6mc3DkYH7jsmMYJy6AGby2FF4/4Vb7hjtM+Iaz2xAShVLfdI552iY8qG6UdV6pqQxwXRYF1vsDVcmFMSlSlDKwbb+ujFva6Lr7zRRv+gBdwaT6NtnLp8fC6wh5ThlEkZUCvN0Vlx0KKRdwNi+gtt8mv9UxCGPStLEkHwlYKT21pkgAtA9rGSxqHAimahhzSixMwtd4XW7MMyjo5SIVJFfhhQ/fGbzGVVXmZMdom3mYEZJDBL2MzZVClQSu/GDIevt0RIlkopzqEp+2vu2F+BXcoefsTgWnm5NkirYvc9gAam3roQJw6jtOV5buLazQ9ytVjXVTQHph0gubXGQcvnyxAFjiYwD/FXVOuaGi66MzOxTBnyKArunDBaRI3Is7uabvmsfOZr2ExGfAUIyqLxO+yxe9TCr9N5h1Zri7mJycn8wU15hJUhi5kV/bg0tMh0icaiMwc7e9QHPdITbkCX+PkhBQ+yeBY3CgZgD2wxJLeZMmeWCyOdu4ki+w1iK8bkII5GlbZzUPsvfbDsc3EBR9LgJJBX3562jlWbUgn98xB3xRalBeqqS9xdJXhK8tpo2PRkMZItMbY6mXldVLo0CGxtARtOyh9Uyr2Bvos1HgEVmQEcffV06DneetLUNw94Brvtw8CohyySCU+DlthlgGV3FHNL0KpxxsaAnP294rsLR3zfszeMoP5WA4Vd0yyaKkx+QUfUOURxcV4lBxgtUkSVdonYOgLmH10qBPsA5v7t6+vD8D97fptdngbzyho9yU2Xa5IrHO/hhYpeSrahYbn6lNoc7LXtprIAiXYKmeKcjcvoMdeZk2qLW9dSAMHhNx/E/MeKOkOvJTtbeqglrzFpqGrjQyuBknSNIr3DgANhy+xatACuKShsQnlszuiQV+RSeBX63O+CBQ+6Zym13Y8z6588RG/EH33Jlym/CZ4ftXr9A1KgGC+qOM9sZ08uD8aTH2p44tp0nqmgzW9xsL45Q2aCJqIl8aWS7LfFkq5qrda1iqB8Szx6JLLYC1jK4Var9dQl8J59Rsdk7K+DF+u6p3Ed8H3DLxJco5qra7b6bhOvRY7+frB2ANpW1NSUlJSUlJSUlJSUlJSUlJSUlJSUlJSUlJSUlJSUj4pmcz/ASwPpGphnn7XAAAAAElFTkSuQmCC"/>
          <p:cNvSpPr>
            <a:spLocks noChangeAspect="1" noChangeArrowheads="1"/>
          </p:cNvSpPr>
          <p:nvPr userDrawn="1"/>
        </p:nvSpPr>
        <p:spPr bwMode="auto">
          <a:xfrm>
            <a:off x="6096000" y="-136525"/>
            <a:ext cx="406400" cy="304800"/>
          </a:xfrm>
          <a:prstGeom prst="rect">
            <a:avLst/>
          </a:prstGeom>
          <a:noFill/>
        </p:spPr>
        <p:txBody>
          <a:bodyPr vert="horz" wrap="square" lIns="91440" tIns="45720" rIns="91440" bIns="45720" numCol="1" anchor="t" anchorCtr="0" compatLnSpc="1">
            <a:prstTxWarp prst="textNoShape">
              <a:avLst/>
            </a:prstTxWarp>
          </a:bodyPr>
          <a:lstStyle/>
          <a:p>
            <a:endParaRPr lang="pl-PL" sz="1800"/>
          </a:p>
        </p:txBody>
      </p:sp>
      <p:sp>
        <p:nvSpPr>
          <p:cNvPr id="135188" name="AutoShape 20" descr="data:image/png;base64,iVBORw0KGgoAAAANSUhEUgAAAYMAAACCCAMAAACTkVQxAAAAAXNSR0IArs4c6QAAAARnQU1BAACxjwv8YQUAAADwUExURf///wAAAGG/vvT09P///vr6+vn5+ePj4+zs7Pb29uDg4N3d3ejo6O7u7pOTk+Xl5cvLy7Kysr+/v9PT06urq39/f6mpqXFxcYqKipqamjIyMri4uKOjo8XFxdLS0khISISEhEFBQW1tbWNjY1tbW1JSUhAQECsrKzk5OSAgIBgYGCcnJ0VFRW9vb1C8uAsLC9Tu7XfIx8Ll5KXX2GO9wOr292DAuZXS0OPy78fk53/Kxbbg223GvFC9tJ3Y1+fy9WKrrDVRUVGTkrnY1W2tqUJqaDldW1mfnGDGw0+GgUd2eGO4syk0Nz1JSigdH6Dc1VhWqKwAAAAJcEhZcwAADsMAAA7DAcdvqGQAABktSURBVHhe7Z0Jf+K4ksARYC4Hh8sc4UoCJEDS5ISkk5menXfs69nZ3ff9v81WlUqWbGywEzLbnZ//M50Q2xxWSXWpJDIpKSkpKSkpKSkpKSkpKSkpKSkpKSkpKSnvI9d3TwRw7fZLfOjjyMN/O7HK/OADqApR5Ic/FPY5tr/ievCRYoDmRwnkd4ihL8Ri1un17SofOCTXy4/vZMnJ+SRATId87kNYP98+r/lxCDX+EMDFmdtuWnz8INRPcvzoRwJ6XQiLFp+OwV7dIskj669Pm9VqlV1ln275eJAlfwSPS7d/zOciADFZFbtI0rIQOsoUCoEHFv+u2nYRtZ7FJwooHnpsFehV/K/zcbh8o1vctPmK/eSt29enu7u7l5en10hxwIn1/V12tckyq7t7PuWjxe/v52IyaKq2DKE2w4su4dERXX7pVlAwyEAIWz4Sok+/26IGP+05XYmPxAQP98Q5/BQCJFGhU0J08fiHQ589giv8qPuApr194lbNZh9Xd898Yov1E/R+uEReCTyufvmKJ/xiu+R3D2Hm1MI1iSsunX6968DDqpgMGz1oX9WFzmYCjwMn4obE2EehlMRZY1RrufB3UXTgZ01M8eSJgGuOxLTeag96cRrgvVjXfHcRnPJ10eQz97/8ym3K3IcY3Hy+8BC4jFi9/AYKii8ibH7rKBad9igoCEf0+BFYN9niDSGkTbOFfbKkR5n5lHo6nAPPyBGe81USIIljMaM/zgSMn2qMOz8UY76xSGa7NWI+8/yy0h1bsvrGZ01es1vXSVYP/nHg8DvvZOmazk1FfOFHQJkVSF+c0G93AdpI9ucz55y00VAc4dDxJFkFGeRYBJnxDfzIoVT+GnYpIoY/WRSvqF22ePF1bTDZ93eh10lefD7SGb/xPip8PeAKw2SXVRe+JDNgiQGqJzpy5uaEAH93KECCdTFWL5EDsS3kJdAmF/Djr5PBtk8aAuvSMPLWCzdjkJe1KYTbX3ZIAOzD47OWGbRSPLCpmCvsuoqCkkFXNOBnC7v7BFseuvg5/AmdimSAHXDaxMPwnuPlnB4BJIOymNVbA+fjzUGsUU9uQhjQar95Ls4Wd0qH5cEUR2ghxWazuvX0kREc7EE7z8JrQKCgunCbZLCU5pZ6EsgAWr7NMkCHSUxROCCDsbjmT8zjgIjvGb4RsFoB5mdbrjkQGa7dRosAhLCWfbvwbdcYYB6zt0oGPX7X/SjlATLgMdG8gKYuKxn00ArURLcOCLLK1yAD1EY1KYNMoX1BuikHQ8dVWpdl0IE4wwssPgrpR2umNPDKw614oU6Xb3MLjRslhc0me4etmn81fdFI4GWUTYgMV7Y442eAv8P2oILd3ZPBFB2fCV9MY+IMxdYQUxttssTFq0n7T/h5YyWDvwBK0XlcGL29L4MXhYxrtrjl9ovkCdzWx5BBsMrePT28QkznO0ciA7xGE9N+d7ojVhBj+QTAkS4nuJfgoipzeoTNeMTGoUK+P8kg0xEDw4ZfQVyHfhE2CPW26xvyTf8KGZzynUjO/InKxoKPI+FpgufIMcBsVg8vj9/5D83L67MyFT5dplxUHbCQi5mz626EpySbGgH9MsDfJRwHqgufoZbpCml1Mwvs+icUhFkXV4ZTNYfhdESvBYoBE6pzGR9IqX4oftO37YBqtUyfO0A+v96SAHTvO/qlCOogGBMv96Ybmi9vHo2X+Y1kcMVvaxpEqznQw8PDcFrgbiYjC9QQyQB6e7lxKUZwglIRCEVxl/I+R5S8qMETMjkHpSfjZPCZruDnpYyTZ/ZoVBvWPzCJboEx0uhRrSmp2MEMhjR3fhms7rh1889R7mo2+7qVK/3NVEcvdIjfFQjowErr3Byd/r5hc7AJmqckH82wT/c9ldJEaVA+Ceii/Pj+cAQ0yb5bYEHgcnIEi/Jk1N0fBJ/lW4YLu00neSz7yGeeAuYYk2+YFcWzfMiPzM/5sxIAmGwPcFDRs/QIcc6P+qdKV42VRmOO+4NeHbN6hdqw3x/KtjtuKuNrNWFY2Jy7szDZUen3nF6fzpebUjeVm3C3TcyVl5t2E/63D5s39+HPyfAn2yI3OK2He2dm04Esnnyf9F5nRhWrl/A8dT5jGObHJzjCvRiJ+FiFZut0eh7hKPxE+KxcgokCSR69Uo/HzasXYEmC2gglsDUCJPm1MZ5WoKuM3uH5j5+SOt8loUOdmOQtbjNmaxLgnk8Qm9Vd1FwNkM888HUIvBLYS0VEfP5J8Bnk5LeqZwsAI83A5C1DF4EEwkeAYv0nXwmAVR7ypwI+ThX/APjyRCGWbw/3hvp4XNEkjA/o21JXwWVkB3YLwRwIeWNidcHnPyWG6yHeEA6uub2Q79uKiGCLgBLYLQA4v9bGZfXMzhhi5uE+HeYwuEielTItLgS3oeS/ZVc7LLFJ3nhBGFQ6NtwzcfFTU+Z7JJKWsFh5UxNxWBWGtat4xY/xig8QPikS+wo/EWZyOHFSxGdvs9lCVD8PzBHvxHCznozgUaeDPh2+LEVyn+gbtxay2uPyxAXTTJI7Y2qPZl0+J2ZsQMnGRDwb0VmUMUgMu1HgSN1lpvzRhFEpEY9cc4RRXTknwSM0gQndLmdlCny4nCvDAfhT5WdycFI+oKvhOv4bXkg+ODzGtAFmCcOxyrnqccUGKsXjaq7sueqmQX7Z6/PExIjpjAg+WfjeoDmPkp4jhxadsxyHom74WyeYpEZmmFiF9uCM2CXVurS8OSv4JB8UoTTl+xM4teQnZ/d77vTsyhfEIYtpDcvWzCTFyjdt/x68V91kjdR1goyQlemIcWvYwPmaU1HvY3kWOHwwpqjCegR3aveHtbpwm7VhDbPbtVGjI0szxmouYUxN3r5gQ1QWVx8lgy98h4CeCySaA39uOAj2Ka25N4/BLNHbMSIEI3WdJHg81aOmq0u3JjN5jza7f0W2MZZsZpduaabmqGbU5M5kLgvC+pdGAdJBMStHjJvM9UPmSILUfImgg2kiQwYwDvi9gLCkeQS2EWp2dcr/vONQq9t8q0oGGXl5jWQwVbnBKU33uJ2efOeZ43zQ5IFWi0YcOopVZySuM4ZfCiHtwTB1Eb8XoKcb99IxcqyOLCVCzmeZJWbAbZpS25JBiw4HZDB1KzQFXRKVXpKPkAAjaa2swTBiunabVyM8e0gQAOwEXsbIGBkBZIJOuODaFsQRvcGgR3PRnTPo6wuUgRxTfhkMpUaaqjeakAxOnMwCHzhYIZlgKMbHm6LzUmLVvRWnmv/ghkLksw9A3jQHL1V+KyB8ci8UM7fkiJsbeDY+7MBhrF2pcGMeezJYXoN7KJ2mgAzAsDhoPuBsP8RpOQBGjCxjA1VnHwudZV6Fp+rexpMeXd+Moic+GwdZwSWRWpw8mi8omoVoHm2Ng7njuBfSUk+0TYYfOWj3CgyTIWi0WmRl1bswggNp87UrGANdKHFHTz4MRtXw6t7oE3w6DnNDcTnaNpyjDGxxUt2yB5ijAfcEJeUqjXOGgiTTcSYykym68XKkHJZjvj1AZorCl0FF8LsuFjpQkgK51yLIbtY6fDFU/F4cn1/krbo8pzKKnqCiR4DK8BCZD2xR9cyAe3uBmmSIdrglhvgMaZwPDRa5MvJTxS8sBDxz8Hh3GL8Uzfpt1igDezGmMuXigXhAl/big1Mtg4m0eWPWOtDJ5coES8qgQKUuRU6SN0j7t3FE5QTVO5Y+pM5L218uFo8RFXj8zWssKkI5ACAC39Rz9t6YygxEkLupwcBuFjIlaEZXtEa1YaMOzT6Vd1lSPqCSQY5rk85JDU3oaFO+oYzwZnTIWxVySIwAjRPDEYHBxXx27jpOD3CQXm/Q+vt35Zk+buSTD8C/zTKY74+mckx2/zaXHelEAGgn0OtEi9VNjVXWEYQ6yFCOB9kRZ+SHTbHIDkYD1tWUVUnYITHmyzlGNpST5GrSa1RCQ3Rj2d+hnKLnF185JA4vndUNK7HcxXG/3cYVtMd2BbFBpxRVhZIt76hsS3NdsKW6srjmq1Jv1/nSoo12Okc/M/YHxGh6jko5HUZFFegnt++FmFuY9SzWYSyyl7JmcFJOx/FJZfCToEvavXlCb2552VWdBsjZtf7Acc+n45OrJUY8S/fvusHCVvwlhIyxj83jBvOwemB+zqlMwxzo3HyH/p6wbrKKfec8PHfxD2WS/zyEY2r9OzAIcDkUoIPIzykDo9zdUHQ197xHkWKh5uxaprlUawkgPnunEPIBd4iQRkary4/wC///0eN8O/6ptvcuk/2b9IsOMIO5fgoMAuBeylUHLJ9TBtoRDdq7/l4BAP+UjfXr83tVUcggyKpiMKkaER35fiZ0sohDdok1CFuMuc1/si7ip72NfH79sj0I7rAWiWSg+8l7ZVAtfdiU/Nux+OYAMycbvktKCDwOcJHAOwhZ129qN11W8U4Z2GLxA8rASElqk3wcewJH/EEB1buy1vnGP74bgTHxCHpIzwfpbMo7S7xuEuU6/iqMKNnrIfv2SDG4+VPK4B3mYHAhxL+MFB2y8o8r3SXeJ4P6j2nSdQiqq8q3alii4ZTd45vnMIeyakOn/pBNIP2nbVaivHG5kCuVKL8gsfsNGXKWeDIhdyTPlo/K8FgWOlvHmBaAJyJ8Hp5aG3mLgWv1hp6oPgTa9faWYfrW4+zkRjXdW2dvcp6m/0O+EPEUTHvoOaUkMuAZ0LlMUWdqJO1LTIpOefpmyjbwFH53OR9YJpujmoX0c0lm/OSsjuy0k0OaFV1Z5G32oz3Bffz+XabXNm80yebeGH94I+F+a1BpF02mmeNRFrNms3bKjdcS81ruCCJuaPYG+4BKt41FAWNxyqNa9B490W70+/U2NjVEsd3GsN6hZu+IcztnQxMdcCjoGMC7vaiwYOb2+qNKwciq/hfb0s2bIjTLnyP/Jwlh9bRdHW9hckqSRAaWjOh69KQRZ6bBBzlS+eeamJICLmMKZHA1l/UvJJ+BXv9pizOtz+SLoUSTzCbtQatab5o0ZApn2qt5yVPtKIp/kQSg4V75XCIKxishFGqEOVhGaYsvhtmHzC7JOZprVWBUx77foSl7t9Oipm7gjFpLNKU6poaAv/AxMjdqOcpe05/7XPn3oe2vtwmBuRQBOHP8S6L5MKJKKt7qmhppc+T3DQyCEONupBUTzaffUORfxxYuedm+Aqboa1RAIvq0lQVIBG6wJaBd6Sj+qHvjoGnKve+10uiAITvfG+CVbJjTBwuZuTMwlqn+t1bhfDIpgdmi/+HDAYzyokQyuEAZDHlW3nvmNU6KYZdvgjd+hsqIrEJdoKzBBrMMTns9x4Ur1dQ/ceoNj3LoVhJvg+8N0BXN3vTBRLoPPoy+KzU48PYQzQhPkJPQEi6jvEjWP8VkIRZgzakb13VifoqBUBdU0ym0YlsUYVBgw4IMQCnNWQYtsbwAKwRXnmrLoHQYkWxqeyd8b4Ch36Rn5AaHAGGkkZQ5eM90vll1D1yFzdkZsXyi5QfLy0HPuaIB3tfSG+N0oQ1dDnfLrcL4cClhjDIAbdQL6qIul1/QPHTHO1w44NQ+3xtg2pia+8UJd77MGFpXOb4jVXHkzw1ehAjekFOiDSlusJmsK+zNWn1b0idafCmRezmdZxY0UlpoFKylQKngX0oFtFRsjrJzvA/QPGCZEd8bEM/OG7VH/6sm9B/f5hcxhUByyhj6jDHNxH0yFtYNqewG+kWWt3ymLy2Dc9OictSGGElXv021EyPx5RrPy32XETBGsjdi1WPT6/0dT0jvh+8NiNXFzJXknX8rGcSN0dQ+OgECPqphAyVGKLd1bgcWhwRUNuWwYwR2l2xORcyklRYTkgW4BxSDdcUNDouBlnZXXNEZqoIfs2PEOzAfBh3+xFK1Zk576O2Vs4mdqwhXWoHCvmBvMGovk8igzIXXLg3xmZjBCKstlWcj95pFEyAtRY8DiBMKJ3rCGTb69RbaEohZB5Vc+RxlAD7jaSljtcUi1Ht4GzoVE8vlMKuBM1+9rP/KF0FEkM88362+ho6EwJ6qgY9iCH5bUUVT5dlZViBS0JcqQ9/BJgVaXAWpKlKxvhr/kpA2UwET3iSvCpjIBN9hCGzWtwcznXdq7nnGE7+7ecD6ufCF+oE8oREWAUYUEeqqRWAd89UV+fuo5Rg7tlf5ZIELUavyaxLgMqzWrh4TRa7cbvZb9RH3/ObAGRjVDwdAJybixH1mVrviW0q/Twb5zK3cnCuiMtiwu4jvwxijJMx1/enRm2lKA7YTU2XMoC31gsw9S2LhJG/su8lG5PcCE0em921s+HlIFfDDsKu0JYixUEFaR2PJ2B7PCOvn1HxlhN4q+VeenOgFHEYynY98Loxkwd6MuOnIk8th7pEQtSITbbDlLx2KuDQYKHiZS60v9VzfZ8Lo2/uCNF+WU7rP3KhIlHsKIvi6Wfm3lrXCbUIwa658VD2h8UNOyb8fvjtgz3y5z3WRxgP3DvcIfHGHR0j93FPEpcFAgdMBuir5k5Zd60622yD4HRfpp+fLRvOGJizymftg2QoQvZQ8MHcxJqOgN2s4XM7+h8LwdXYpI78IVFvk9cZFGxTCVvdeB3c1BcKmKz2C6xFBHxllaP644dNgzMnsWOQTiKE4XMln1r+aih50jJYCPFqbe0t5bO/5aGJ8HuJsaIg/Uer658HcwSuym/m35PcGDLS4uQdmNvuLmQ8yvh/N4Gmfi3+8o7wpSdr0Z8K0g958po9m4DsfTK3s38kuu7r7dru21uvne/nNcwFWWMLIz4wk5/+yC5MkOYKjoiKXKVerR0XD984V1VLZCmeJbKvMVxeLnNqot4fUX6q8FM+qyJDFkrkPq1jh7MYxPyhXMIw/qnAvy1X2evsK30xWyMREJVhn4VdZvl2uiRXCj31sfo25YCqQzNbIxoiHluRARaJTFfdB1CezHjkZ9tUhLtfqFqOQqvwMqBmGXHrV4OC9ItPgDc95vuZmq5GunKrABl4hdlhvbJUgxJLKmjxyje328EnX277XR4gvBIde0B3aOwyQgI+qiN7mLYTRqFk5FQ3bHpWgfdsVezgTJ7LDWmLC8wAWFavYGHgc1Zr2ULhFG7faPwLbU83Vzqi52WOED0W/W7LtJzPlKkMnpWZv0gmXE7A5eJN482JA0BUZO/1R5fi4Mqp3w7ZvCabw8/61rNEkmfAMFFwwZhIpFj3WXn35qS+5eRoipzZ1uYDf8IfKmars8RV731OcdXPlH6IjX2VC3bsqhi5viPFlKnuH3BnslDvpQBQSxDO7vuJni23RFriNd3P3nGR3U3PuTBMnve6jx01JVVzYmFLVX08g6JdnljACFl4hnZJBS01hlHHWYEQqqSnkVxnxngo9AcflVFxnKiedi/QuasuwhQsqTym/vQTyxjsJ8w6fuZl3sPqWoP2JsAJ8lbyIjZLBUMqANmFBhV6DfzItsBxn5rq3llgGM6+2jvo+KazuGA7D75rshiiPK6mc3DkYH7jsmMYJy6AGby2FF4/4Vb7hjtM+Iaz2xAShVLfdI552iY8qG6UdV6pqQxwXRYF1vsDVcmFMSlSlDKwbb+ujFva6Lr7zRRv+gBdwaT6NtnLp8fC6wh5ThlEkZUCvN0Vlx0KKRdwNi+gtt8mv9UxCGPStLEkHwlYKT21pkgAtA9rGSxqHAimahhzSixMwtd4XW7MMyjo5SIVJFfhhQ/fGbzGVVXmZMdom3mYEZJDBL2MzZVClQSu/GDIevt0RIlkopzqEp+2vu2F+BXcoefsTgWnm5NkirYvc9gAam3roQJw6jtOV5buLazQ9ytVjXVTQHph0gubXGQcvnyxAFjiYwD/FXVOuaGi66MzOxTBnyKArunDBaRI3Is7uabvmsfOZr2ExGfAUIyqLxO+yxe9TCr9N5h1Zri7mJycn8wU15hJUhi5kV/bg0tMh0icaiMwc7e9QHPdITbkCX+PkhBQ+yeBY3CgZgD2wxJLeZMmeWCyOdu4ki+w1iK8bkII5GlbZzUPsvfbDsc3EBR9LgJJBX3562jlWbUgn98xB3xRalBeqqS9xdJXhK8tpo2PRkMZItMbY6mXldVLo0CGxtARtOyh9Uyr2Bvos1HgEVmQEcffV06DneetLUNw94Brvtw8CohyySCU+DlthlgGV3FHNL0KpxxsaAnP294rsLR3zfszeMoP5WA4Vd0yyaKkx+QUfUOURxcV4lBxgtUkSVdonYOgLmH10qBPsA5v7t6+vD8D97fptdngbzyho9yU2Xa5IrHO/hhYpeSrahYbn6lNoc7LXtprIAiXYKmeKcjcvoMdeZk2qLW9dSAMHhNx/E/MeKOkOvJTtbeqglrzFpqGrjQyuBknSNIr3DgANhy+xatACuKShsQnlszuiQV+RSeBX63O+CBQ+6Zym13Y8z6588RG/EH33Jlym/CZ4ftXr9A1KgGC+qOM9sZ08uD8aTH2p44tp0nqmgzW9xsL45Q2aCJqIl8aWS7LfFkq5qrda1iqB8Szx6JLLYC1jK4Var9dQl8J59Rsdk7K+DF+u6p3Ed8H3DLxJco5qra7b6bhOvRY7+frB2ANpW1NSUlJSUlJSUlJSUlJSUlJSUlJSUlJSUlJSUlJSUj4pmcz/ASwPpGphnn7XAAAAAElFTkSuQmCC"/>
          <p:cNvSpPr>
            <a:spLocks noChangeAspect="1" noChangeArrowheads="1"/>
          </p:cNvSpPr>
          <p:nvPr userDrawn="1"/>
        </p:nvSpPr>
        <p:spPr bwMode="auto">
          <a:xfrm>
            <a:off x="6096000" y="-136525"/>
            <a:ext cx="406400" cy="304800"/>
          </a:xfrm>
          <a:prstGeom prst="rect">
            <a:avLst/>
          </a:prstGeom>
          <a:noFill/>
        </p:spPr>
        <p:txBody>
          <a:bodyPr vert="horz" wrap="square" lIns="91440" tIns="45720" rIns="91440" bIns="45720" numCol="1" anchor="t" anchorCtr="0" compatLnSpc="1">
            <a:prstTxWarp prst="textNoShape">
              <a:avLst/>
            </a:prstTxWarp>
          </a:bodyPr>
          <a:lstStyle/>
          <a:p>
            <a:endParaRPr lang="pl-PL" sz="1800"/>
          </a:p>
        </p:txBody>
      </p:sp>
      <p:sp>
        <p:nvSpPr>
          <p:cNvPr id="135190" name="AutoShape 22" descr="data:image/png;base64,iVBORw0KGgoAAAANSUhEUgAAAYMAAACCCAMAAACTkVQxAAAAAXNSR0IArs4c6QAAAARnQU1BAACxjwv8YQUAAADwUExURf///wAAAGG/vvT09P///vr6+vn5+ePj4+zs7Pb29uDg4N3d3ejo6O7u7pOTk+Xl5cvLy7Kysr+/v9PT06urq39/f6mpqXFxcYqKipqamjIyMri4uKOjo8XFxdLS0khISISEhEFBQW1tbWNjY1tbW1JSUhAQECsrKzk5OSAgIBgYGCcnJ0VFRW9vb1C8uAsLC9Tu7XfIx8Ll5KXX2GO9wOr292DAuZXS0OPy78fk53/Kxbbg223GvFC9tJ3Y1+fy9WKrrDVRUVGTkrnY1W2tqUJqaDldW1mfnGDGw0+GgUd2eGO4syk0Nz1JSigdH6Dc1VhWqKwAAAAJcEhZcwAADsMAAA7DAcdvqGQAABktSURBVHhe7Z0Jf+K4ksARYC4Hh8sc4UoCJEDS5ISkk5menXfs69nZ3ff9v81WlUqWbGywEzLbnZ//M50Q2xxWSXWpJDIpKSkpKSkpKSkpKSkpKSkpKSkpKSkpKSnvI9d3TwRw7fZLfOjjyMN/O7HK/OADqApR5Ic/FPY5tr/ievCRYoDmRwnkd4ihL8Ri1un17SofOCTXy4/vZMnJ+SRATId87kNYP98+r/lxCDX+EMDFmdtuWnz8INRPcvzoRwJ6XQiLFp+OwV7dIskj669Pm9VqlV1ln275eJAlfwSPS7d/zOciADFZFbtI0rIQOsoUCoEHFv+u2nYRtZ7FJwooHnpsFehV/K/zcbh8o1vctPmK/eSt29enu7u7l5en10hxwIn1/V12tckyq7t7PuWjxe/v52IyaKq2DKE2w4su4dERXX7pVlAwyEAIWz4Sok+/26IGP+05XYmPxAQP98Q5/BQCJFGhU0J08fiHQ589giv8qPuApr194lbNZh9Xd898Yov1E/R+uEReCTyufvmKJ/xiu+R3D2Hm1MI1iSsunX6968DDqpgMGz1oX9WFzmYCjwMn4obE2EehlMRZY1RrufB3UXTgZ01M8eSJgGuOxLTeag96cRrgvVjXfHcRnPJ10eQz97/8ym3K3IcY3Hy+8BC4jFi9/AYKii8ibH7rKBad9igoCEf0+BFYN9niDSGkTbOFfbKkR5n5lHo6nAPPyBGe81USIIljMaM/zgSMn2qMOz8UY76xSGa7NWI+8/yy0h1bsvrGZ01es1vXSVYP/nHg8DvvZOmazk1FfOFHQJkVSF+c0G93AdpI9ucz55y00VAc4dDxJFkFGeRYBJnxDfzIoVT+GnYpIoY/WRSvqF22ePF1bTDZ93eh10lefD7SGb/xPip8PeAKw2SXVRe+JDNgiQGqJzpy5uaEAH93KECCdTFWL5EDsS3kJdAmF/Djr5PBtk8aAuvSMPLWCzdjkJe1KYTbX3ZIAOzD47OWGbRSPLCpmCvsuoqCkkFXNOBnC7v7BFseuvg5/AmdimSAHXDaxMPwnuPlnB4BJIOymNVbA+fjzUGsUU9uQhjQar95Ls4Wd0qH5cEUR2ghxWazuvX0kREc7EE7z8JrQKCgunCbZLCU5pZ6EsgAWr7NMkCHSUxROCCDsbjmT8zjgIjvGb4RsFoB5mdbrjkQGa7dRosAhLCWfbvwbdcYYB6zt0oGPX7X/SjlATLgMdG8gKYuKxn00ArURLcOCLLK1yAD1EY1KYNMoX1BuikHQ8dVWpdl0IE4wwssPgrpR2umNPDKw614oU6Xb3MLjRslhc0me4etmn81fdFI4GWUTYgMV7Y442eAv8P2oILd3ZPBFB2fCV9MY+IMxdYQUxttssTFq0n7T/h5YyWDvwBK0XlcGL29L4MXhYxrtrjl9ovkCdzWx5BBsMrePT28QkznO0ciA7xGE9N+d7ojVhBj+QTAkS4nuJfgoipzeoTNeMTGoUK+P8kg0xEDw4ZfQVyHfhE2CPW26xvyTf8KGZzynUjO/InKxoKPI+FpgufIMcBsVg8vj9/5D83L67MyFT5dplxUHbCQi5mz626EpySbGgH9MsDfJRwHqgufoZbpCml1Mwvs+icUhFkXV4ZTNYfhdESvBYoBE6pzGR9IqX4oftO37YBqtUyfO0A+v96SAHTvO/qlCOogGBMv96Ybmi9vHo2X+Y1kcMVvaxpEqznQw8PDcFrgbiYjC9QQyQB6e7lxKUZwglIRCEVxl/I+R5S8qMETMjkHpSfjZPCZruDnpYyTZ/ZoVBvWPzCJboEx0uhRrSmp2MEMhjR3fhms7rh1889R7mo2+7qVK/3NVEcvdIjfFQjowErr3Byd/r5hc7AJmqckH82wT/c9ldJEaVA+Ceii/Pj+cAQ0yb5bYEHgcnIEi/Jk1N0fBJ/lW4YLu00neSz7yGeeAuYYk2+YFcWzfMiPzM/5sxIAmGwPcFDRs/QIcc6P+qdKV42VRmOO+4NeHbN6hdqw3x/KtjtuKuNrNWFY2Jy7szDZUen3nF6fzpebUjeVm3C3TcyVl5t2E/63D5s39+HPyfAn2yI3OK2He2dm04Esnnyf9F5nRhWrl/A8dT5jGObHJzjCvRiJ+FiFZut0eh7hKPxE+KxcgokCSR69Uo/HzasXYEmC2gglsDUCJPm1MZ5WoKuM3uH5j5+SOt8loUOdmOQtbjNmaxLgnk8Qm9Vd1FwNkM888HUIvBLYS0VEfP5J8Bnk5LeqZwsAI83A5C1DF4EEwkeAYv0nXwmAVR7ypwI+ThX/APjyRCGWbw/3hvp4XNEkjA/o21JXwWVkB3YLwRwIeWNidcHnPyWG6yHeEA6uub2Q79uKiGCLgBLYLQA4v9bGZfXMzhhi5uE+HeYwuEielTItLgS3oeS/ZVc7LLFJ3nhBGFQ6NtwzcfFTU+Z7JJKWsFh5UxNxWBWGtat4xY/xig8QPikS+wo/EWZyOHFSxGdvs9lCVD8PzBHvxHCznozgUaeDPh2+LEVyn+gbtxay2uPyxAXTTJI7Y2qPZl0+J2ZsQMnGRDwb0VmUMUgMu1HgSN1lpvzRhFEpEY9cc4RRXTknwSM0gQndLmdlCny4nCvDAfhT5WdycFI+oKvhOv4bXkg+ODzGtAFmCcOxyrnqccUGKsXjaq7sueqmQX7Z6/PExIjpjAg+WfjeoDmPkp4jhxadsxyHom74WyeYpEZmmFiF9uCM2CXVurS8OSv4JB8UoTTl+xM4teQnZ/d77vTsyhfEIYtpDcvWzCTFyjdt/x68V91kjdR1goyQlemIcWvYwPmaU1HvY3kWOHwwpqjCegR3aveHtbpwm7VhDbPbtVGjI0szxmouYUxN3r5gQ1QWVx8lgy98h4CeCySaA39uOAj2Ka25N4/BLNHbMSIEI3WdJHg81aOmq0u3JjN5jza7f0W2MZZsZpduaabmqGbU5M5kLgvC+pdGAdJBMStHjJvM9UPmSILUfImgg2kiQwYwDvi9gLCkeQS2EWp2dcr/vONQq9t8q0oGGXl5jWQwVbnBKU33uJ2efOeZ43zQ5IFWi0YcOopVZySuM4ZfCiHtwTB1Eb8XoKcb99IxcqyOLCVCzmeZJWbAbZpS25JBiw4HZDB1KzQFXRKVXpKPkAAjaa2swTBiunabVyM8e0gQAOwEXsbIGBkBZIJOuODaFsQRvcGgR3PRnTPo6wuUgRxTfhkMpUaaqjeakAxOnMwCHzhYIZlgKMbHm6LzUmLVvRWnmv/ghkLksw9A3jQHL1V+KyB8ci8UM7fkiJsbeDY+7MBhrF2pcGMeezJYXoN7KJ2mgAzAsDhoPuBsP8RpOQBGjCxjA1VnHwudZV6Fp+rexpMeXd+Moic+GwdZwSWRWpw8mi8omoVoHm2Ng7njuBfSUk+0TYYfOWj3CgyTIWi0WmRl1bswggNp87UrGANdKHFHTz4MRtXw6t7oE3w6DnNDcTnaNpyjDGxxUt2yB5ijAfcEJeUqjXOGgiTTcSYykym68XKkHJZjvj1AZorCl0FF8LsuFjpQkgK51yLIbtY6fDFU/F4cn1/krbo8pzKKnqCiR4DK8BCZD2xR9cyAe3uBmmSIdrglhvgMaZwPDRa5MvJTxS8sBDxz8Hh3GL8Uzfpt1igDezGmMuXigXhAl/big1Mtg4m0eWPWOtDJ5coES8qgQKUuRU6SN0j7t3FE5QTVO5Y+pM5L218uFo8RFXj8zWssKkI5ACAC39Rz9t6YygxEkLupwcBuFjIlaEZXtEa1YaMOzT6Vd1lSPqCSQY5rk85JDU3oaFO+oYzwZnTIWxVySIwAjRPDEYHBxXx27jpOD3CQXm/Q+vt35Zk+buSTD8C/zTKY74+mckx2/zaXHelEAGgn0OtEi9VNjVXWEYQ6yFCOB9kRZ+SHTbHIDkYD1tWUVUnYITHmyzlGNpST5GrSa1RCQ3Rj2d+hnKLnF185JA4vndUNK7HcxXG/3cYVtMd2BbFBpxRVhZIt76hsS3NdsKW6srjmq1Jv1/nSoo12Okc/M/YHxGh6jko5HUZFFegnt++FmFuY9SzWYSyyl7JmcFJOx/FJZfCToEvavXlCb2552VWdBsjZtf7Acc+n45OrJUY8S/fvusHCVvwlhIyxj83jBvOwemB+zqlMwxzo3HyH/p6wbrKKfec8PHfxD2WS/zyEY2r9OzAIcDkUoIPIzykDo9zdUHQ197xHkWKh5uxaprlUawkgPnunEPIBd4iQRkary4/wC///0eN8O/6ptvcuk/2b9IsOMIO5fgoMAuBeylUHLJ9TBtoRDdq7/l4BAP+UjfXr83tVUcggyKpiMKkaER35fiZ0sohDdok1CFuMuc1/si7ip72NfH79sj0I7rAWiWSg+8l7ZVAtfdiU/Nux+OYAMycbvktKCDwOcJHAOwhZ129qN11W8U4Z2GLxA8rASElqk3wcewJH/EEB1buy1vnGP74bgTHxCHpIzwfpbMo7S7xuEuU6/iqMKNnrIfv2SDG4+VPK4B3mYHAhxL+MFB2y8o8r3SXeJ4P6j2nSdQiqq8q3alii4ZTd45vnMIeyakOn/pBNIP2nbVaivHG5kCuVKL8gsfsNGXKWeDIhdyTPlo/K8FgWOlvHmBaAJyJ8Hp5aG3mLgWv1hp6oPgTa9faWYfrW4+zkRjXdW2dvcp6m/0O+EPEUTHvoOaUkMuAZ0LlMUWdqJO1LTIpOefpmyjbwFH53OR9YJpujmoX0c0lm/OSsjuy0k0OaFV1Z5G32oz3Bffz+XabXNm80yebeGH94I+F+a1BpF02mmeNRFrNms3bKjdcS81ruCCJuaPYG+4BKt41FAWNxyqNa9B490W70+/U2NjVEsd3GsN6hZu+IcztnQxMdcCjoGMC7vaiwYOb2+qNKwciq/hfb0s2bIjTLnyP/Jwlh9bRdHW9hckqSRAaWjOh69KQRZ6bBBzlS+eeamJICLmMKZHA1l/UvJJ+BXv9pizOtz+SLoUSTzCbtQatab5o0ZApn2qt5yVPtKIp/kQSg4V75XCIKxishFGqEOVhGaYsvhtmHzC7JOZprVWBUx77foSl7t9Oipm7gjFpLNKU6poaAv/AxMjdqOcpe05/7XPn3oe2vtwmBuRQBOHP8S6L5MKJKKt7qmhppc+T3DQyCEONupBUTzaffUORfxxYuedm+Aqboa1RAIvq0lQVIBG6wJaBd6Sj+qHvjoGnKve+10uiAITvfG+CVbJjTBwuZuTMwlqn+t1bhfDIpgdmi/+HDAYzyokQyuEAZDHlW3nvmNU6KYZdvgjd+hsqIrEJdoKzBBrMMTns9x4Ur1dQ/ceoNj3LoVhJvg+8N0BXN3vTBRLoPPoy+KzU48PYQzQhPkJPQEi6jvEjWP8VkIRZgzakb13VifoqBUBdU0ym0YlsUYVBgw4IMQCnNWQYtsbwAKwRXnmrLoHQYkWxqeyd8b4Ch36Rn5AaHAGGkkZQ5eM90vll1D1yFzdkZsXyi5QfLy0HPuaIB3tfSG+N0oQ1dDnfLrcL4cClhjDIAbdQL6qIul1/QPHTHO1w44NQ+3xtg2pia+8UJd77MGFpXOb4jVXHkzw1ehAjekFOiDSlusJmsK+zNWn1b0idafCmRezmdZxY0UlpoFKylQKngX0oFtFRsjrJzvA/QPGCZEd8bEM/OG7VH/6sm9B/f5hcxhUByyhj6jDHNxH0yFtYNqewG+kWWt3ymLy2Dc9OictSGGElXv021EyPx5RrPy32XETBGsjdi1WPT6/0dT0jvh+8NiNXFzJXknX8rGcSN0dQ+OgECPqphAyVGKLd1bgcWhwRUNuWwYwR2l2xORcyklRYTkgW4BxSDdcUNDouBlnZXXNEZqoIfs2PEOzAfBh3+xFK1Zk576O2Vs4mdqwhXWoHCvmBvMGovk8igzIXXLg3xmZjBCKstlWcj95pFEyAtRY8DiBMKJ3rCGTb69RbaEohZB5Vc+RxlAD7jaSljtcUi1Ht4GzoVE8vlMKuBM1+9rP/KF0FEkM88362+ho6EwJ6qgY9iCH5bUUVT5dlZViBS0JcqQ9/BJgVaXAWpKlKxvhr/kpA2UwET3iSvCpjIBN9hCGzWtwcznXdq7nnGE7+7ecD6ufCF+oE8oREWAUYUEeqqRWAd89UV+fuo5Rg7tlf5ZIELUavyaxLgMqzWrh4TRa7cbvZb9RH3/ObAGRjVDwdAJybixH1mVrviW0q/Twb5zK3cnCuiMtiwu4jvwxijJMx1/enRm2lKA7YTU2XMoC31gsw9S2LhJG/su8lG5PcCE0em921s+HlIFfDDsKu0JYixUEFaR2PJ2B7PCOvn1HxlhN4q+VeenOgFHEYynY98Loxkwd6MuOnIk8th7pEQtSITbbDlLx2KuDQYKHiZS60v9VzfZ8Lo2/uCNF+WU7rP3KhIlHsKIvi6Wfm3lrXCbUIwa658VD2h8UNOyb8fvjtgz3y5z3WRxgP3DvcIfHGHR0j93FPEpcFAgdMBuir5k5Zd60622yD4HRfpp+fLRvOGJizymftg2QoQvZQ8MHcxJqOgN2s4XM7+h8LwdXYpI78IVFvk9cZFGxTCVvdeB3c1BcKmKz2C6xFBHxllaP644dNgzMnsWOQTiKE4XMln1r+aih50jJYCPFqbe0t5bO/5aGJ8HuJsaIg/Uer658HcwSuym/m35PcGDLS4uQdmNvuLmQ8yvh/N4Gmfi3+8o7wpSdr0Z8K0g958po9m4DsfTK3s38kuu7r7dru21uvne/nNcwFWWMLIz4wk5/+yC5MkOYKjoiKXKVerR0XD984V1VLZCmeJbKvMVxeLnNqot4fUX6q8FM+qyJDFkrkPq1jh7MYxPyhXMIw/qnAvy1X2evsK30xWyMREJVhn4VdZvl2uiRXCj31sfo25YCqQzNbIxoiHluRARaJTFfdB1CezHjkZ9tUhLtfqFqOQqvwMqBmGXHrV4OC9ItPgDc95vuZmq5GunKrABl4hdlhvbJUgxJLKmjxyje328EnX277XR4gvBIde0B3aOwyQgI+qiN7mLYTRqFk5FQ3bHpWgfdsVezgTJ7LDWmLC8wAWFavYGHgc1Zr2ULhFG7faPwLbU83Vzqi52WOED0W/W7LtJzPlKkMnpWZv0gmXE7A5eJN482JA0BUZO/1R5fi4Mqp3w7ZvCabw8/61rNEkmfAMFFwwZhIpFj3WXn35qS+5eRoipzZ1uYDf8IfKmars8RV731OcdXPlH6IjX2VC3bsqhi5viPFlKnuH3BnslDvpQBQSxDO7vuJni23RFriNd3P3nGR3U3PuTBMnve6jx01JVVzYmFLVX08g6JdnljACFl4hnZJBS01hlHHWYEQqqSnkVxnxngo9AcflVFxnKiedi/QuasuwhQsqTym/vQTyxjsJ8w6fuZl3sPqWoP2JsAJ8lbyIjZLBUMqANmFBhV6DfzItsBxn5rq3llgGM6+2jvo+KazuGA7D75rshiiPK6mc3DkYH7jsmMYJy6AGby2FF4/4Vb7hjtM+Iaz2xAShVLfdI552iY8qG6UdV6pqQxwXRYF1vsDVcmFMSlSlDKwbb+ujFva6Lr7zRRv+gBdwaT6NtnLp8fC6wh5ThlEkZUCvN0Vlx0KKRdwNi+gtt8mv9UxCGPStLEkHwlYKT21pkgAtA9rGSxqHAimahhzSixMwtd4XW7MMyjo5SIVJFfhhQ/fGbzGVVXmZMdom3mYEZJDBL2MzZVClQSu/GDIevt0RIlkopzqEp+2vu2F+BXcoefsTgWnm5NkirYvc9gAam3roQJw6jtOV5buLazQ9ytVjXVTQHph0gubXGQcvnyxAFjiYwD/FXVOuaGi66MzOxTBnyKArunDBaRI3Is7uabvmsfOZr2ExGfAUIyqLxO+yxe9TCr9N5h1Zri7mJycn8wU15hJUhi5kV/bg0tMh0icaiMwc7e9QHPdITbkCX+PkhBQ+yeBY3CgZgD2wxJLeZMmeWCyOdu4ki+w1iK8bkII5GlbZzUPsvfbDsc3EBR9LgJJBX3562jlWbUgn98xB3xRalBeqqS9xdJXhK8tpo2PRkMZItMbY6mXldVLo0CGxtARtOyh9Uyr2Bvos1HgEVmQEcffV06DneetLUNw94Brvtw8CohyySCU+DlthlgGV3FHNL0KpxxsaAnP294rsLR3zfszeMoP5WA4Vd0yyaKkx+QUfUOURxcV4lBxgtUkSVdonYOgLmH10qBPsA5v7t6+vD8D97fptdngbzyho9yU2Xa5IrHO/hhYpeSrahYbn6lNoc7LXtprIAiXYKmeKcjcvoMdeZk2qLW9dSAMHhNx/E/MeKOkOvJTtbeqglrzFpqGrjQyuBknSNIr3DgANhy+xatACuKShsQnlszuiQV+RSeBX63O+CBQ+6Zym13Y8z6588RG/EH33Jlym/CZ4ftXr9A1KgGC+qOM9sZ08uD8aTH2p44tp0nqmgzW9xsL45Q2aCJqIl8aWS7LfFkq5qrda1iqB8Szx6JLLYC1jK4Var9dQl8J59Rsdk7K+DF+u6p3Ed8H3DLxJco5qra7b6bhOvRY7+frB2ANpW1NSUlJSUlJSUlJSUlJSUlJSUlJSUlJSUlJSUlJSUj4pmcz/ASwPpGphnn7XAAAAAElFTkSuQmCC"/>
          <p:cNvSpPr>
            <a:spLocks noChangeAspect="1" noChangeArrowheads="1"/>
          </p:cNvSpPr>
          <p:nvPr userDrawn="1"/>
        </p:nvSpPr>
        <p:spPr bwMode="auto">
          <a:xfrm>
            <a:off x="6096000" y="-136525"/>
            <a:ext cx="406400" cy="304800"/>
          </a:xfrm>
          <a:prstGeom prst="rect">
            <a:avLst/>
          </a:prstGeom>
          <a:noFill/>
        </p:spPr>
        <p:txBody>
          <a:bodyPr vert="horz" wrap="square" lIns="91440" tIns="45720" rIns="91440" bIns="45720" numCol="1" anchor="t" anchorCtr="0" compatLnSpc="1">
            <a:prstTxWarp prst="textNoShape">
              <a:avLst/>
            </a:prstTxWarp>
          </a:bodyPr>
          <a:lstStyle/>
          <a:p>
            <a:endParaRPr lang="pl-PL" sz="1800"/>
          </a:p>
        </p:txBody>
      </p:sp>
      <p:sp>
        <p:nvSpPr>
          <p:cNvPr id="2" name="Prostokąt 1">
            <a:extLst>
              <a:ext uri="{FF2B5EF4-FFF2-40B4-BE49-F238E27FC236}">
                <a16:creationId xmlns:a16="http://schemas.microsoft.com/office/drawing/2014/main" id="{2E2F4920-A1D9-4A1D-8E1C-49733B001FB4}"/>
              </a:ext>
            </a:extLst>
          </p:cNvPr>
          <p:cNvSpPr/>
          <p:nvPr userDrawn="1"/>
        </p:nvSpPr>
        <p:spPr>
          <a:xfrm>
            <a:off x="5841816" y="3709626"/>
            <a:ext cx="3912781" cy="798579"/>
          </a:xfrm>
          <a:prstGeom prst="rect">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800"/>
          </a:p>
        </p:txBody>
      </p:sp>
      <p:pic>
        <p:nvPicPr>
          <p:cNvPr id="5" name="Obraz 4">
            <a:extLst>
              <a:ext uri="{FF2B5EF4-FFF2-40B4-BE49-F238E27FC236}">
                <a16:creationId xmlns:a16="http://schemas.microsoft.com/office/drawing/2014/main" id="{C26DF40B-B5A6-4411-8CA3-A525E210E20E}"/>
              </a:ext>
            </a:extLst>
          </p:cNvPr>
          <p:cNvPicPr>
            <a:picLocks noChangeAspect="1"/>
          </p:cNvPicPr>
          <p:nvPr userDrawn="1"/>
        </p:nvPicPr>
        <p:blipFill rotWithShape="1">
          <a:blip r:embed="rId21">
            <a:extLst>
              <a:ext uri="{28A0092B-C50C-407E-A947-70E740481C1C}">
                <a14:useLocalDpi xmlns:a14="http://schemas.microsoft.com/office/drawing/2010/main" val="0"/>
              </a:ext>
            </a:extLst>
          </a:blip>
          <a:srcRect l="677" t="1" b="2872"/>
          <a:stretch/>
        </p:blipFill>
        <p:spPr>
          <a:xfrm>
            <a:off x="-1" y="6168019"/>
            <a:ext cx="6502401" cy="689982"/>
          </a:xfrm>
          <a:prstGeom prst="rect">
            <a:avLst/>
          </a:prstGeom>
        </p:spPr>
      </p:pic>
      <p:pic>
        <p:nvPicPr>
          <p:cNvPr id="19" name="Obraz 18">
            <a:extLst>
              <a:ext uri="{FF2B5EF4-FFF2-40B4-BE49-F238E27FC236}">
                <a16:creationId xmlns:a16="http://schemas.microsoft.com/office/drawing/2014/main" id="{F88514B2-78C5-4DAA-94E9-7ABAAA10974C}"/>
              </a:ext>
            </a:extLst>
          </p:cNvPr>
          <p:cNvPicPr>
            <a:picLocks noChangeAspect="1"/>
          </p:cNvPicPr>
          <p:nvPr userDrawn="1"/>
        </p:nvPicPr>
        <p:blipFill>
          <a:blip r:embed="rId22"/>
          <a:stretch>
            <a:fillRect/>
          </a:stretch>
        </p:blipFill>
        <p:spPr>
          <a:xfrm>
            <a:off x="6502403" y="6384938"/>
            <a:ext cx="5522667" cy="392000"/>
          </a:xfrm>
          <a:prstGeom prst="rect">
            <a:avLst/>
          </a:prstGeom>
        </p:spPr>
      </p:pic>
      <p:pic>
        <p:nvPicPr>
          <p:cNvPr id="20" name="Obraz 19">
            <a:extLst>
              <a:ext uri="{FF2B5EF4-FFF2-40B4-BE49-F238E27FC236}">
                <a16:creationId xmlns:a16="http://schemas.microsoft.com/office/drawing/2014/main" id="{27C9A425-BEA5-4FA0-98DC-32DCBD079404}"/>
              </a:ext>
            </a:extLst>
          </p:cNvPr>
          <p:cNvPicPr>
            <a:picLocks noChangeAspect="1"/>
          </p:cNvPicPr>
          <p:nvPr userDrawn="1"/>
        </p:nvPicPr>
        <p:blipFill>
          <a:blip r:embed="rId23"/>
          <a:stretch>
            <a:fillRect/>
          </a:stretch>
        </p:blipFill>
        <p:spPr>
          <a:xfrm>
            <a:off x="9754597" y="168275"/>
            <a:ext cx="2300391" cy="428038"/>
          </a:xfrm>
          <a:prstGeom prst="rect">
            <a:avLst/>
          </a:prstGeom>
        </p:spPr>
      </p:pic>
    </p:spTree>
    <p:extLst>
      <p:ext uri="{BB962C8B-B14F-4D97-AF65-F5344CB8AC3E}">
        <p14:creationId xmlns:p14="http://schemas.microsoft.com/office/powerpoint/2010/main" val="1880927244"/>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7632438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3.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6BE28358-5D13-4F08-A09D-2C2B31821354}"/>
              </a:ext>
            </a:extLst>
          </p:cNvPr>
          <p:cNvSpPr>
            <a:spLocks noGrp="1"/>
          </p:cNvSpPr>
          <p:nvPr>
            <p:ph type="body" sz="quarter" idx="10"/>
          </p:nvPr>
        </p:nvSpPr>
        <p:spPr>
          <a:xfrm>
            <a:off x="944437" y="1904247"/>
            <a:ext cx="10303124" cy="1636295"/>
          </a:xfrm>
        </p:spPr>
        <p:txBody>
          <a:bodyPr/>
          <a:lstStyle/>
          <a:p>
            <a:r>
              <a:rPr lang="pl-PL" sz="2800" dirty="0"/>
              <a:t>Efekty, działania, statystyki – podsumowanie zadań </a:t>
            </a:r>
            <a:br>
              <a:rPr lang="pl-PL" sz="2800" dirty="0"/>
            </a:br>
            <a:r>
              <a:rPr lang="pl-PL" sz="2800" dirty="0"/>
              <a:t>w ramach projektu Smart Progress</a:t>
            </a:r>
          </a:p>
        </p:txBody>
      </p:sp>
      <p:sp>
        <p:nvSpPr>
          <p:cNvPr id="3" name="Symbol zastępczy tekstu 2">
            <a:extLst>
              <a:ext uri="{FF2B5EF4-FFF2-40B4-BE49-F238E27FC236}">
                <a16:creationId xmlns:a16="http://schemas.microsoft.com/office/drawing/2014/main" id="{57F78DF4-63D3-482B-880A-48CCAF9C8102}"/>
              </a:ext>
            </a:extLst>
          </p:cNvPr>
          <p:cNvSpPr>
            <a:spLocks noGrp="1"/>
          </p:cNvSpPr>
          <p:nvPr>
            <p:ph type="body" sz="quarter" idx="12"/>
          </p:nvPr>
        </p:nvSpPr>
        <p:spPr>
          <a:xfrm>
            <a:off x="3162077" y="4006518"/>
            <a:ext cx="5867845" cy="1082841"/>
          </a:xfrm>
        </p:spPr>
        <p:txBody>
          <a:bodyPr/>
          <a:lstStyle/>
          <a:p>
            <a:r>
              <a:rPr lang="pl-PL" sz="1800" b="1" dirty="0"/>
              <a:t>dr Justyna Szybska-Lewandowska</a:t>
            </a:r>
          </a:p>
          <a:p>
            <a:r>
              <a:rPr lang="pl-PL" sz="1800" dirty="0"/>
              <a:t> </a:t>
            </a:r>
            <a:r>
              <a:rPr lang="pl-PL" sz="1800" i="1" dirty="0"/>
              <a:t>Departament Rozwoju Gospodarczego,          Urząd Marszałkowski Województwa Pomorskiego </a:t>
            </a:r>
          </a:p>
        </p:txBody>
      </p:sp>
      <p:sp>
        <p:nvSpPr>
          <p:cNvPr id="4" name="Prostokąt 3">
            <a:extLst>
              <a:ext uri="{FF2B5EF4-FFF2-40B4-BE49-F238E27FC236}">
                <a16:creationId xmlns:a16="http://schemas.microsoft.com/office/drawing/2014/main" id="{4A556C50-DD8F-4366-8DB8-E9B927157CAD}"/>
              </a:ext>
            </a:extLst>
          </p:cNvPr>
          <p:cNvSpPr/>
          <p:nvPr/>
        </p:nvSpPr>
        <p:spPr>
          <a:xfrm>
            <a:off x="5771535" y="835129"/>
            <a:ext cx="6194322" cy="923330"/>
          </a:xfrm>
          <a:prstGeom prst="rect">
            <a:avLst/>
          </a:prstGeom>
        </p:spPr>
        <p:txBody>
          <a:bodyPr wrap="square">
            <a:spAutoFit/>
          </a:bodyPr>
          <a:lstStyle/>
          <a:p>
            <a:r>
              <a:rPr lang="pl-PL" b="1" dirty="0">
                <a:solidFill>
                  <a:schemeClr val="bg2">
                    <a:lumMod val="60000"/>
                    <a:lumOff val="40000"/>
                  </a:schemeClr>
                </a:solidFill>
              </a:rPr>
              <a:t>Inteligentne specjalizacje. Innowacje. Smart Progress. Gdzie jesteśmy i gdzie zmierzamy w warunkach świata </a:t>
            </a:r>
            <a:r>
              <a:rPr lang="pl-PL" b="1" dirty="0" err="1">
                <a:solidFill>
                  <a:schemeClr val="bg2">
                    <a:lumMod val="60000"/>
                    <a:lumOff val="40000"/>
                  </a:schemeClr>
                </a:solidFill>
              </a:rPr>
              <a:t>VUCA</a:t>
            </a:r>
            <a:r>
              <a:rPr lang="pl-PL" b="1" dirty="0">
                <a:solidFill>
                  <a:schemeClr val="bg2">
                    <a:lumMod val="60000"/>
                    <a:lumOff val="40000"/>
                  </a:schemeClr>
                </a:solidFill>
              </a:rPr>
              <a:t>? – konferencja ekspercka</a:t>
            </a:r>
          </a:p>
        </p:txBody>
      </p:sp>
    </p:spTree>
    <p:extLst>
      <p:ext uri="{BB962C8B-B14F-4D97-AF65-F5344CB8AC3E}">
        <p14:creationId xmlns:p14="http://schemas.microsoft.com/office/powerpoint/2010/main" val="2079817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tekstu 3">
            <a:extLst>
              <a:ext uri="{FF2B5EF4-FFF2-40B4-BE49-F238E27FC236}">
                <a16:creationId xmlns:a16="http://schemas.microsoft.com/office/drawing/2014/main" id="{0CBB755D-15D2-4816-AEEA-1E16A87EB5B9}"/>
              </a:ext>
            </a:extLst>
          </p:cNvPr>
          <p:cNvSpPr>
            <a:spLocks noGrp="1"/>
          </p:cNvSpPr>
          <p:nvPr>
            <p:ph type="body" sz="quarter" idx="12"/>
          </p:nvPr>
        </p:nvSpPr>
        <p:spPr/>
        <p:txBody>
          <a:bodyPr/>
          <a:lstStyle/>
          <a:p>
            <a:r>
              <a:rPr lang="pl-PL" dirty="0"/>
              <a:t>Wnioski – Analiza dynamiki rozwoju ISP</a:t>
            </a:r>
          </a:p>
        </p:txBody>
      </p:sp>
      <p:pic>
        <p:nvPicPr>
          <p:cNvPr id="7" name="Obraz 6">
            <a:extLst>
              <a:ext uri="{FF2B5EF4-FFF2-40B4-BE49-F238E27FC236}">
                <a16:creationId xmlns:a16="http://schemas.microsoft.com/office/drawing/2014/main" id="{D9D90E8C-DA6D-409F-BF3A-B4C97DCE03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8194" y="845574"/>
            <a:ext cx="9478295" cy="5331541"/>
          </a:xfrm>
          <a:prstGeom prst="rect">
            <a:avLst/>
          </a:prstGeom>
        </p:spPr>
      </p:pic>
    </p:spTree>
    <p:extLst>
      <p:ext uri="{BB962C8B-B14F-4D97-AF65-F5344CB8AC3E}">
        <p14:creationId xmlns:p14="http://schemas.microsoft.com/office/powerpoint/2010/main" val="2434545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tekstu 3">
            <a:extLst>
              <a:ext uri="{FF2B5EF4-FFF2-40B4-BE49-F238E27FC236}">
                <a16:creationId xmlns:a16="http://schemas.microsoft.com/office/drawing/2014/main" id="{84437E37-C019-4C87-AC32-6083BFBABE0F}"/>
              </a:ext>
            </a:extLst>
          </p:cNvPr>
          <p:cNvSpPr>
            <a:spLocks noGrp="1"/>
          </p:cNvSpPr>
          <p:nvPr>
            <p:ph type="body" sz="quarter" idx="12"/>
          </p:nvPr>
        </p:nvSpPr>
        <p:spPr/>
        <p:txBody>
          <a:bodyPr/>
          <a:lstStyle/>
          <a:p>
            <a:r>
              <a:rPr lang="pl-PL" dirty="0"/>
              <a:t>Czasy </a:t>
            </a:r>
            <a:r>
              <a:rPr lang="pl-PL" dirty="0" err="1"/>
              <a:t>VUCA</a:t>
            </a:r>
            <a:endParaRPr lang="pl-PL" dirty="0"/>
          </a:p>
        </p:txBody>
      </p:sp>
      <p:pic>
        <p:nvPicPr>
          <p:cNvPr id="8" name="Obraz 7">
            <a:extLst>
              <a:ext uri="{FF2B5EF4-FFF2-40B4-BE49-F238E27FC236}">
                <a16:creationId xmlns:a16="http://schemas.microsoft.com/office/drawing/2014/main" id="{0530D74E-14B3-41CB-A56B-A7DB91EC8630}"/>
              </a:ext>
            </a:extLst>
          </p:cNvPr>
          <p:cNvPicPr>
            <a:picLocks noChangeAspect="1"/>
          </p:cNvPicPr>
          <p:nvPr/>
        </p:nvPicPr>
        <p:blipFill rotWithShape="1">
          <a:blip r:embed="rId3">
            <a:extLst>
              <a:ext uri="{28A0092B-C50C-407E-A947-70E740481C1C}">
                <a14:useLocalDpi xmlns:a14="http://schemas.microsoft.com/office/drawing/2010/main" val="0"/>
              </a:ext>
            </a:extLst>
          </a:blip>
          <a:srcRect t="3552" b="2642"/>
          <a:stretch/>
        </p:blipFill>
        <p:spPr>
          <a:xfrm>
            <a:off x="1150374" y="819371"/>
            <a:ext cx="9891252" cy="5219257"/>
          </a:xfrm>
          <a:prstGeom prst="rect">
            <a:avLst/>
          </a:prstGeom>
        </p:spPr>
      </p:pic>
    </p:spTree>
    <p:extLst>
      <p:ext uri="{BB962C8B-B14F-4D97-AF65-F5344CB8AC3E}">
        <p14:creationId xmlns:p14="http://schemas.microsoft.com/office/powerpoint/2010/main" val="1282244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tekstu 3">
            <a:extLst>
              <a:ext uri="{FF2B5EF4-FFF2-40B4-BE49-F238E27FC236}">
                <a16:creationId xmlns:a16="http://schemas.microsoft.com/office/drawing/2014/main" id="{13882FD1-008F-45F0-A890-219D4B300E5E}"/>
              </a:ext>
            </a:extLst>
          </p:cNvPr>
          <p:cNvSpPr>
            <a:spLocks noGrp="1"/>
          </p:cNvSpPr>
          <p:nvPr>
            <p:ph type="body" sz="quarter" idx="12"/>
          </p:nvPr>
        </p:nvSpPr>
        <p:spPr/>
        <p:txBody>
          <a:bodyPr/>
          <a:lstStyle/>
          <a:p>
            <a:r>
              <a:rPr lang="pl-PL" dirty="0"/>
              <a:t>Dziękuję i do zobaczenia!</a:t>
            </a:r>
          </a:p>
        </p:txBody>
      </p:sp>
      <p:sp>
        <p:nvSpPr>
          <p:cNvPr id="7" name="pole tekstowe 6">
            <a:extLst>
              <a:ext uri="{FF2B5EF4-FFF2-40B4-BE49-F238E27FC236}">
                <a16:creationId xmlns:a16="http://schemas.microsoft.com/office/drawing/2014/main" id="{00033D2A-7A29-4748-852F-9B88A6F7E8CC}"/>
              </a:ext>
            </a:extLst>
          </p:cNvPr>
          <p:cNvSpPr txBox="1"/>
          <p:nvPr/>
        </p:nvSpPr>
        <p:spPr>
          <a:xfrm>
            <a:off x="614143" y="3028333"/>
            <a:ext cx="3469325" cy="2954655"/>
          </a:xfrm>
          <a:prstGeom prst="rect">
            <a:avLst/>
          </a:prstGeom>
          <a:noFill/>
        </p:spPr>
        <p:txBody>
          <a:bodyPr wrap="square" rtlCol="0">
            <a:spAutoFit/>
          </a:bodyPr>
          <a:lstStyle/>
          <a:p>
            <a:pPr algn="ctr"/>
            <a:r>
              <a:rPr lang="pl-PL" sz="1200" dirty="0">
                <a:solidFill>
                  <a:srgbClr val="000000"/>
                </a:solidFill>
                <a:cs typeface="Arial" panose="020B0604020202020204" pitchFamily="34" charset="0"/>
              </a:rPr>
              <a:t>Zapraszam do kontaktu:</a:t>
            </a:r>
          </a:p>
          <a:p>
            <a:pPr algn="ctr"/>
            <a:endParaRPr lang="pl-PL" sz="1200" dirty="0">
              <a:solidFill>
                <a:srgbClr val="000000"/>
              </a:solidFill>
              <a:cs typeface="Arial" panose="020B0604020202020204" pitchFamily="34" charset="0"/>
            </a:endParaRPr>
          </a:p>
          <a:p>
            <a:r>
              <a:rPr lang="pl-PL" sz="1200" dirty="0">
                <a:solidFill>
                  <a:srgbClr val="000000"/>
                </a:solidFill>
              </a:rPr>
              <a:t>dr Justyna Szybska - Lewandowska</a:t>
            </a:r>
          </a:p>
          <a:p>
            <a:r>
              <a:rPr lang="pl-PL" sz="1200" dirty="0">
                <a:solidFill>
                  <a:srgbClr val="000000"/>
                </a:solidFill>
              </a:rPr>
              <a:t> </a:t>
            </a:r>
          </a:p>
          <a:p>
            <a:r>
              <a:rPr lang="pl-PL" sz="1200" dirty="0">
                <a:solidFill>
                  <a:srgbClr val="000000"/>
                </a:solidFill>
              </a:rPr>
              <a:t>Referat Innowacji i Przedsiębiorczości</a:t>
            </a:r>
          </a:p>
          <a:p>
            <a:r>
              <a:rPr lang="pl-PL" sz="1200" dirty="0">
                <a:solidFill>
                  <a:srgbClr val="000000"/>
                </a:solidFill>
              </a:rPr>
              <a:t>Departament Rozwoju Gospodarczego</a:t>
            </a:r>
          </a:p>
          <a:p>
            <a:r>
              <a:rPr lang="pl-PL" sz="1200" dirty="0">
                <a:solidFill>
                  <a:srgbClr val="000000"/>
                </a:solidFill>
              </a:rPr>
              <a:t>Urząd Marszałkowski Województwa Pomorskiego</a:t>
            </a:r>
          </a:p>
          <a:p>
            <a:endParaRPr lang="pl-PL" sz="1200" dirty="0">
              <a:solidFill>
                <a:srgbClr val="000000"/>
              </a:solidFill>
            </a:endParaRPr>
          </a:p>
          <a:p>
            <a:r>
              <a:rPr lang="pl-PL" sz="1200" dirty="0">
                <a:solidFill>
                  <a:srgbClr val="000000"/>
                </a:solidFill>
              </a:rPr>
              <a:t>ul. Augustyńskiego 2, 80-819 Gdańsk</a:t>
            </a:r>
          </a:p>
          <a:p>
            <a:endParaRPr lang="pl-PL" sz="1200" dirty="0">
              <a:solidFill>
                <a:srgbClr val="000000"/>
              </a:solidFill>
            </a:endParaRPr>
          </a:p>
          <a:p>
            <a:r>
              <a:rPr lang="pl-PL" sz="1200" dirty="0">
                <a:solidFill>
                  <a:srgbClr val="000000"/>
                </a:solidFill>
              </a:rPr>
              <a:t>tel. 58 32 68 805</a:t>
            </a:r>
          </a:p>
          <a:p>
            <a:endParaRPr lang="pl-PL" sz="1200" dirty="0">
              <a:solidFill>
                <a:srgbClr val="000000"/>
              </a:solidFill>
            </a:endParaRPr>
          </a:p>
          <a:p>
            <a:r>
              <a:rPr lang="pl-PL" sz="1200" dirty="0">
                <a:solidFill>
                  <a:srgbClr val="000000"/>
                </a:solidFill>
              </a:rPr>
              <a:t>Email: j.szybska@pomorskie.eu</a:t>
            </a:r>
          </a:p>
          <a:p>
            <a:pPr algn="ctr"/>
            <a:endParaRPr lang="pl-PL" dirty="0">
              <a:cs typeface="Arial" panose="020B0604020202020204" pitchFamily="34" charset="0"/>
            </a:endParaRPr>
          </a:p>
        </p:txBody>
      </p:sp>
      <p:pic>
        <p:nvPicPr>
          <p:cNvPr id="9" name="Obraz 8">
            <a:extLst>
              <a:ext uri="{FF2B5EF4-FFF2-40B4-BE49-F238E27FC236}">
                <a16:creationId xmlns:a16="http://schemas.microsoft.com/office/drawing/2014/main" id="{B6CE2DE5-573E-4908-BBE1-80C838A21FB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79614" y="950699"/>
            <a:ext cx="1179873" cy="17705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Obraz 2">
            <a:extLst>
              <a:ext uri="{FF2B5EF4-FFF2-40B4-BE49-F238E27FC236}">
                <a16:creationId xmlns:a16="http://schemas.microsoft.com/office/drawing/2014/main" id="{FB8BE17C-39F3-4998-9B99-AE956A31F2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9469" y="1213977"/>
            <a:ext cx="7875638" cy="4430046"/>
          </a:xfrm>
          <a:prstGeom prst="rect">
            <a:avLst/>
          </a:prstGeom>
        </p:spPr>
      </p:pic>
    </p:spTree>
    <p:extLst>
      <p:ext uri="{BB962C8B-B14F-4D97-AF65-F5344CB8AC3E}">
        <p14:creationId xmlns:p14="http://schemas.microsoft.com/office/powerpoint/2010/main" val="4015755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a:extLst>
              <a:ext uri="{FF2B5EF4-FFF2-40B4-BE49-F238E27FC236}">
                <a16:creationId xmlns:a16="http://schemas.microsoft.com/office/drawing/2014/main" id="{D215597C-E16D-48A1-93E2-7E62BAC350C2}"/>
              </a:ext>
            </a:extLst>
          </p:cNvPr>
          <p:cNvPicPr/>
          <p:nvPr/>
        </p:nvPicPr>
        <p:blipFill rotWithShape="1">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t="25690" b="28450"/>
          <a:stretch/>
        </p:blipFill>
        <p:spPr bwMode="auto">
          <a:xfrm>
            <a:off x="119868" y="2256792"/>
            <a:ext cx="11703022" cy="3221580"/>
          </a:xfrm>
          <a:prstGeom prst="rect">
            <a:avLst/>
          </a:prstGeom>
          <a:noFill/>
          <a:ln>
            <a:noFill/>
          </a:ln>
          <a:effectLst>
            <a:outerShdw dist="35921" dir="2700000" algn="ctr" rotWithShape="0">
              <a:srgbClr val="E7E6E6">
                <a:alpha val="1000"/>
              </a:srgbClr>
            </a:outerShdw>
          </a:effectLst>
          <a:extLst>
            <a:ext uri="{53640926-AAD7-44D8-BBD7-CCE9431645EC}">
              <a14:shadowObscured xmlns:a14="http://schemas.microsoft.com/office/drawing/2010/main"/>
            </a:ext>
          </a:extLst>
        </p:spPr>
      </p:pic>
      <p:sp>
        <p:nvSpPr>
          <p:cNvPr id="2" name="Symbol zastępczy tekstu 1">
            <a:extLst>
              <a:ext uri="{FF2B5EF4-FFF2-40B4-BE49-F238E27FC236}">
                <a16:creationId xmlns:a16="http://schemas.microsoft.com/office/drawing/2014/main" id="{8C8595AA-D38E-439E-A112-B3CA88298059}"/>
              </a:ext>
            </a:extLst>
          </p:cNvPr>
          <p:cNvSpPr>
            <a:spLocks noGrp="1"/>
          </p:cNvSpPr>
          <p:nvPr>
            <p:ph type="body" sz="quarter" idx="11"/>
          </p:nvPr>
        </p:nvSpPr>
        <p:spPr/>
        <p:txBody>
          <a:bodyPr/>
          <a:lstStyle/>
          <a:p>
            <a:r>
              <a:rPr lang="pl-PL" dirty="0"/>
              <a:t>Działania podejmowane na rzecz rozwoju ISP</a:t>
            </a:r>
          </a:p>
        </p:txBody>
      </p:sp>
      <p:sp>
        <p:nvSpPr>
          <p:cNvPr id="7" name="pole tekstowe 6">
            <a:extLst>
              <a:ext uri="{FF2B5EF4-FFF2-40B4-BE49-F238E27FC236}">
                <a16:creationId xmlns:a16="http://schemas.microsoft.com/office/drawing/2014/main" id="{70BEED7C-F33D-40BB-B819-9220913F1FE4}"/>
              </a:ext>
            </a:extLst>
          </p:cNvPr>
          <p:cNvSpPr txBox="1"/>
          <p:nvPr/>
        </p:nvSpPr>
        <p:spPr>
          <a:xfrm>
            <a:off x="369110" y="1612059"/>
            <a:ext cx="1754056" cy="646331"/>
          </a:xfrm>
          <a:prstGeom prst="rect">
            <a:avLst/>
          </a:prstGeom>
          <a:noFill/>
        </p:spPr>
        <p:txBody>
          <a:bodyPr wrap="square" rtlCol="0">
            <a:spAutoFit/>
          </a:bodyPr>
          <a:lstStyle/>
          <a:p>
            <a:pPr algn="ctr"/>
            <a:r>
              <a:rPr lang="pl-PL" sz="1200" b="1" dirty="0">
                <a:latin typeface="Arial" panose="020B0604020202020204" pitchFamily="34" charset="0"/>
                <a:cs typeface="Arial" panose="020B0604020202020204" pitchFamily="34" charset="0"/>
              </a:rPr>
              <a:t>Ogłoszenie otwartego konkursu na wybór ISP</a:t>
            </a:r>
          </a:p>
        </p:txBody>
      </p:sp>
      <p:sp>
        <p:nvSpPr>
          <p:cNvPr id="8" name="pole tekstowe 7">
            <a:extLst>
              <a:ext uri="{FF2B5EF4-FFF2-40B4-BE49-F238E27FC236}">
                <a16:creationId xmlns:a16="http://schemas.microsoft.com/office/drawing/2014/main" id="{AC8D4863-89A3-4D86-B63C-C92F3B6025DC}"/>
              </a:ext>
            </a:extLst>
          </p:cNvPr>
          <p:cNvSpPr txBox="1"/>
          <p:nvPr/>
        </p:nvSpPr>
        <p:spPr>
          <a:xfrm>
            <a:off x="1974367" y="5305108"/>
            <a:ext cx="1296144" cy="830997"/>
          </a:xfrm>
          <a:prstGeom prst="rect">
            <a:avLst/>
          </a:prstGeom>
          <a:noFill/>
        </p:spPr>
        <p:txBody>
          <a:bodyPr wrap="square" rtlCol="0">
            <a:spAutoFit/>
          </a:bodyPr>
          <a:lstStyle/>
          <a:p>
            <a:pPr algn="ctr"/>
            <a:r>
              <a:rPr lang="pl-PL" sz="1200" b="1" dirty="0">
                <a:latin typeface="Arial" panose="020B0604020202020204" pitchFamily="34" charset="0"/>
                <a:cs typeface="Arial" panose="020B0604020202020204" pitchFamily="34" charset="0"/>
              </a:rPr>
              <a:t>Wybór 4 ISP</a:t>
            </a:r>
          </a:p>
          <a:p>
            <a:pPr algn="ctr"/>
            <a:endParaRPr lang="pl-PL" sz="1200" b="1" dirty="0">
              <a:latin typeface="Arial" panose="020B0604020202020204" pitchFamily="34" charset="0"/>
              <a:cs typeface="Arial" panose="020B0604020202020204" pitchFamily="34" charset="0"/>
            </a:endParaRPr>
          </a:p>
          <a:p>
            <a:pPr algn="ctr"/>
            <a:r>
              <a:rPr lang="pl-PL" sz="1200" b="1" dirty="0">
                <a:latin typeface="Arial" panose="020B0604020202020204" pitchFamily="34" charset="0"/>
                <a:cs typeface="Arial" panose="020B0604020202020204" pitchFamily="34" charset="0"/>
              </a:rPr>
              <a:t>Porozumienia na rzecz ISP</a:t>
            </a:r>
          </a:p>
        </p:txBody>
      </p:sp>
      <p:sp>
        <p:nvSpPr>
          <p:cNvPr id="9" name="pole tekstowe 8">
            <a:extLst>
              <a:ext uri="{FF2B5EF4-FFF2-40B4-BE49-F238E27FC236}">
                <a16:creationId xmlns:a16="http://schemas.microsoft.com/office/drawing/2014/main" id="{10255B93-1617-4CBC-8012-375777A20952}"/>
              </a:ext>
            </a:extLst>
          </p:cNvPr>
          <p:cNvSpPr txBox="1"/>
          <p:nvPr/>
        </p:nvSpPr>
        <p:spPr>
          <a:xfrm>
            <a:off x="2585784" y="1054195"/>
            <a:ext cx="2773478" cy="1384995"/>
          </a:xfrm>
          <a:prstGeom prst="rect">
            <a:avLst/>
          </a:prstGeom>
          <a:noFill/>
        </p:spPr>
        <p:txBody>
          <a:bodyPr wrap="square" rtlCol="0">
            <a:spAutoFit/>
          </a:bodyPr>
          <a:lstStyle/>
          <a:p>
            <a:pPr algn="ctr"/>
            <a:r>
              <a:rPr lang="pl-PL" sz="1200" b="1" dirty="0">
                <a:latin typeface="Arial" panose="020B0604020202020204" pitchFamily="34" charset="0"/>
                <a:cs typeface="Arial" panose="020B0604020202020204" pitchFamily="34" charset="0"/>
              </a:rPr>
              <a:t>Świadczenie usług doradczych, </a:t>
            </a:r>
          </a:p>
          <a:p>
            <a:pPr algn="ctr"/>
            <a:r>
              <a:rPr lang="pl-PL" sz="1200" b="1" dirty="0">
                <a:latin typeface="Arial" panose="020B0604020202020204" pitchFamily="34" charset="0"/>
                <a:cs typeface="Arial" panose="020B0604020202020204" pitchFamily="34" charset="0"/>
              </a:rPr>
              <a:t>na rzecz skonsolidowania środowisk ISP oraz wskazania kierunków realizacji projektów innowacyjnych </a:t>
            </a:r>
            <a:br>
              <a:rPr lang="pl-PL" sz="1200" b="1" dirty="0">
                <a:latin typeface="Arial" panose="020B0604020202020204" pitchFamily="34" charset="0"/>
                <a:cs typeface="Arial" panose="020B0604020202020204" pitchFamily="34" charset="0"/>
              </a:rPr>
            </a:br>
            <a:r>
              <a:rPr lang="pl-PL" sz="1200" b="1" dirty="0">
                <a:latin typeface="Arial" panose="020B0604020202020204" pitchFamily="34" charset="0"/>
                <a:cs typeface="Arial" panose="020B0604020202020204" pitchFamily="34" charset="0"/>
              </a:rPr>
              <a:t>i wspólnych przedsięwzięć → Deloitte Consulting S.A.</a:t>
            </a:r>
          </a:p>
        </p:txBody>
      </p:sp>
      <p:sp>
        <p:nvSpPr>
          <p:cNvPr id="10" name="pole tekstowe 9">
            <a:extLst>
              <a:ext uri="{FF2B5EF4-FFF2-40B4-BE49-F238E27FC236}">
                <a16:creationId xmlns:a16="http://schemas.microsoft.com/office/drawing/2014/main" id="{E2A95EBB-E0FD-495F-A4DF-9AB442236DF9}"/>
              </a:ext>
            </a:extLst>
          </p:cNvPr>
          <p:cNvSpPr txBox="1"/>
          <p:nvPr/>
        </p:nvSpPr>
        <p:spPr>
          <a:xfrm>
            <a:off x="4132794" y="5295973"/>
            <a:ext cx="2640984" cy="1015663"/>
          </a:xfrm>
          <a:prstGeom prst="rect">
            <a:avLst/>
          </a:prstGeom>
          <a:noFill/>
        </p:spPr>
        <p:txBody>
          <a:bodyPr wrap="square" rtlCol="0">
            <a:spAutoFit/>
          </a:bodyPr>
          <a:lstStyle/>
          <a:p>
            <a:pPr algn="ctr"/>
            <a:r>
              <a:rPr lang="pl-PL" sz="1200" b="1" dirty="0">
                <a:latin typeface="Arial" panose="020B0604020202020204" pitchFamily="34" charset="0"/>
                <a:cs typeface="Arial" panose="020B0604020202020204" pitchFamily="34" charset="0"/>
              </a:rPr>
              <a:t>Stymulowanie regionalnych nowopowstających gałęzi gospodarki poprzez rozwój przedsiębiorczości oraz </a:t>
            </a:r>
            <a:r>
              <a:rPr lang="pl-PL" sz="1200" b="1" dirty="0" err="1">
                <a:latin typeface="Arial" panose="020B0604020202020204" pitchFamily="34" charset="0"/>
                <a:cs typeface="Arial" panose="020B0604020202020204" pitchFamily="34" charset="0"/>
              </a:rPr>
              <a:t>MSP</a:t>
            </a:r>
            <a:r>
              <a:rPr lang="pl-PL" sz="1200" b="1" dirty="0">
                <a:latin typeface="Arial" panose="020B0604020202020204" pitchFamily="34" charset="0"/>
                <a:cs typeface="Arial" panose="020B0604020202020204" pitchFamily="34" charset="0"/>
              </a:rPr>
              <a:t> </a:t>
            </a:r>
          </a:p>
          <a:p>
            <a:pPr algn="ctr"/>
            <a:r>
              <a:rPr lang="pl-PL" sz="1200" b="1" dirty="0">
                <a:latin typeface="Arial" panose="020B0604020202020204" pitchFamily="34" charset="0"/>
                <a:cs typeface="Arial" panose="020B0604020202020204" pitchFamily="34" charset="0"/>
              </a:rPr>
              <a:t>→ badanie OECD</a:t>
            </a:r>
          </a:p>
        </p:txBody>
      </p:sp>
      <p:sp>
        <p:nvSpPr>
          <p:cNvPr id="11" name="pole tekstowe 10">
            <a:extLst>
              <a:ext uri="{FF2B5EF4-FFF2-40B4-BE49-F238E27FC236}">
                <a16:creationId xmlns:a16="http://schemas.microsoft.com/office/drawing/2014/main" id="{72A33E36-C48D-420A-830D-DDF6FAD54FBB}"/>
              </a:ext>
            </a:extLst>
          </p:cNvPr>
          <p:cNvSpPr txBox="1"/>
          <p:nvPr/>
        </p:nvSpPr>
        <p:spPr>
          <a:xfrm>
            <a:off x="9790308" y="5368958"/>
            <a:ext cx="2200285" cy="461665"/>
          </a:xfrm>
          <a:prstGeom prst="rect">
            <a:avLst/>
          </a:prstGeom>
          <a:noFill/>
        </p:spPr>
        <p:txBody>
          <a:bodyPr wrap="square" rtlCol="0">
            <a:spAutoFit/>
          </a:bodyPr>
          <a:lstStyle/>
          <a:p>
            <a:pPr algn="ctr"/>
            <a:r>
              <a:rPr lang="pl-PL" sz="1200" b="1" dirty="0">
                <a:latin typeface="Arial" panose="020B0604020202020204" pitchFamily="34" charset="0"/>
                <a:cs typeface="Arial" panose="020B0604020202020204" pitchFamily="34" charset="0"/>
              </a:rPr>
              <a:t>Planowana weryfikacja</a:t>
            </a:r>
          </a:p>
          <a:p>
            <a:pPr algn="ctr"/>
            <a:r>
              <a:rPr lang="pl-PL" sz="1200" b="1" dirty="0">
                <a:latin typeface="Arial" panose="020B0604020202020204" pitchFamily="34" charset="0"/>
                <a:cs typeface="Arial" panose="020B0604020202020204" pitchFamily="34" charset="0"/>
              </a:rPr>
              <a:t> II Porozumień na rzecz ISP </a:t>
            </a:r>
          </a:p>
        </p:txBody>
      </p:sp>
      <p:sp>
        <p:nvSpPr>
          <p:cNvPr id="12" name="pole tekstowe 11">
            <a:extLst>
              <a:ext uri="{FF2B5EF4-FFF2-40B4-BE49-F238E27FC236}">
                <a16:creationId xmlns:a16="http://schemas.microsoft.com/office/drawing/2014/main" id="{B027D06F-7F23-47E1-88D0-AF9A43027A23}"/>
              </a:ext>
            </a:extLst>
          </p:cNvPr>
          <p:cNvSpPr txBox="1"/>
          <p:nvPr/>
        </p:nvSpPr>
        <p:spPr>
          <a:xfrm>
            <a:off x="5453286" y="1248436"/>
            <a:ext cx="2326186" cy="661720"/>
          </a:xfrm>
          <a:prstGeom prst="rect">
            <a:avLst/>
          </a:prstGeom>
          <a:noFill/>
        </p:spPr>
        <p:txBody>
          <a:bodyPr wrap="square" rtlCol="0">
            <a:spAutoFit/>
          </a:bodyPr>
          <a:lstStyle/>
          <a:p>
            <a:pPr algn="ctr"/>
            <a:r>
              <a:rPr lang="pl-PL" sz="1300" b="1" dirty="0">
                <a:latin typeface="Arial" panose="020B0604020202020204" pitchFamily="34" charset="0"/>
                <a:cs typeface="Arial" panose="020B0604020202020204" pitchFamily="34" charset="0"/>
              </a:rPr>
              <a:t> </a:t>
            </a:r>
            <a:endParaRPr lang="pl-PL" sz="1200" b="1" dirty="0">
              <a:latin typeface="Arial" panose="020B0604020202020204" pitchFamily="34" charset="0"/>
              <a:cs typeface="Arial" panose="020B0604020202020204" pitchFamily="34" charset="0"/>
            </a:endParaRPr>
          </a:p>
          <a:p>
            <a:pPr algn="ctr"/>
            <a:r>
              <a:rPr lang="pl-PL" sz="1200" b="1" dirty="0">
                <a:latin typeface="Arial" panose="020B0604020202020204" pitchFamily="34" charset="0"/>
                <a:cs typeface="Arial" panose="020B0604020202020204" pitchFamily="34" charset="0"/>
              </a:rPr>
              <a:t>Weryfikacja i podpisanie </a:t>
            </a:r>
            <a:br>
              <a:rPr lang="pl-PL" sz="1200" b="1" dirty="0">
                <a:latin typeface="Arial" panose="020B0604020202020204" pitchFamily="34" charset="0"/>
                <a:cs typeface="Arial" panose="020B0604020202020204" pitchFamily="34" charset="0"/>
              </a:rPr>
            </a:br>
            <a:r>
              <a:rPr lang="pl-PL" sz="1200" b="1" dirty="0">
                <a:latin typeface="Arial" panose="020B0604020202020204" pitchFamily="34" charset="0"/>
                <a:cs typeface="Arial" panose="020B0604020202020204" pitchFamily="34" charset="0"/>
              </a:rPr>
              <a:t>II Porozumień na rzecz ISP</a:t>
            </a:r>
          </a:p>
        </p:txBody>
      </p:sp>
      <p:sp>
        <p:nvSpPr>
          <p:cNvPr id="13" name="pole tekstowe 12">
            <a:extLst>
              <a:ext uri="{FF2B5EF4-FFF2-40B4-BE49-F238E27FC236}">
                <a16:creationId xmlns:a16="http://schemas.microsoft.com/office/drawing/2014/main" id="{3A8103D8-FEFB-4BF2-9111-A699D314EF38}"/>
              </a:ext>
            </a:extLst>
          </p:cNvPr>
          <p:cNvSpPr txBox="1"/>
          <p:nvPr/>
        </p:nvSpPr>
        <p:spPr>
          <a:xfrm>
            <a:off x="891540" y="3705780"/>
            <a:ext cx="639919" cy="338554"/>
          </a:xfrm>
          <a:prstGeom prst="rect">
            <a:avLst/>
          </a:prstGeom>
          <a:noFill/>
        </p:spPr>
        <p:txBody>
          <a:bodyPr wrap="none" rtlCol="0">
            <a:spAutoFit/>
          </a:bodyPr>
          <a:lstStyle/>
          <a:p>
            <a:r>
              <a:rPr lang="pl-PL" sz="1600" b="1" dirty="0">
                <a:solidFill>
                  <a:schemeClr val="bg1"/>
                </a:solidFill>
                <a:latin typeface="Arial" panose="020B0604020202020204" pitchFamily="34" charset="0"/>
                <a:cs typeface="Arial" panose="020B0604020202020204" pitchFamily="34" charset="0"/>
              </a:rPr>
              <a:t>2014</a:t>
            </a:r>
          </a:p>
        </p:txBody>
      </p:sp>
      <p:sp>
        <p:nvSpPr>
          <p:cNvPr id="14" name="pole tekstowe 13">
            <a:extLst>
              <a:ext uri="{FF2B5EF4-FFF2-40B4-BE49-F238E27FC236}">
                <a16:creationId xmlns:a16="http://schemas.microsoft.com/office/drawing/2014/main" id="{2B68214E-F61F-4B33-83DB-BB34036F3967}"/>
              </a:ext>
            </a:extLst>
          </p:cNvPr>
          <p:cNvSpPr txBox="1"/>
          <p:nvPr/>
        </p:nvSpPr>
        <p:spPr>
          <a:xfrm>
            <a:off x="2327063" y="3705780"/>
            <a:ext cx="639919" cy="338554"/>
          </a:xfrm>
          <a:prstGeom prst="rect">
            <a:avLst/>
          </a:prstGeom>
          <a:noFill/>
        </p:spPr>
        <p:txBody>
          <a:bodyPr wrap="none" rtlCol="0">
            <a:spAutoFit/>
          </a:bodyPr>
          <a:lstStyle/>
          <a:p>
            <a:r>
              <a:rPr lang="pl-PL" sz="1600" b="1" dirty="0">
                <a:solidFill>
                  <a:schemeClr val="bg1"/>
                </a:solidFill>
                <a:latin typeface="Arial" panose="020B0604020202020204" pitchFamily="34" charset="0"/>
                <a:cs typeface="Arial" panose="020B0604020202020204" pitchFamily="34" charset="0"/>
              </a:rPr>
              <a:t>2016</a:t>
            </a:r>
          </a:p>
        </p:txBody>
      </p:sp>
      <p:sp>
        <p:nvSpPr>
          <p:cNvPr id="15" name="pole tekstowe 14">
            <a:extLst>
              <a:ext uri="{FF2B5EF4-FFF2-40B4-BE49-F238E27FC236}">
                <a16:creationId xmlns:a16="http://schemas.microsoft.com/office/drawing/2014/main" id="{F8EB0AB2-95D7-454F-83D6-2E5A5DEAC637}"/>
              </a:ext>
            </a:extLst>
          </p:cNvPr>
          <p:cNvSpPr txBox="1"/>
          <p:nvPr/>
        </p:nvSpPr>
        <p:spPr>
          <a:xfrm>
            <a:off x="3534645" y="3705780"/>
            <a:ext cx="936475" cy="338554"/>
          </a:xfrm>
          <a:prstGeom prst="rect">
            <a:avLst/>
          </a:prstGeom>
          <a:noFill/>
        </p:spPr>
        <p:txBody>
          <a:bodyPr wrap="none" rtlCol="0">
            <a:spAutoFit/>
          </a:bodyPr>
          <a:lstStyle/>
          <a:p>
            <a:r>
              <a:rPr lang="pl-PL" sz="1600" b="1" dirty="0">
                <a:solidFill>
                  <a:schemeClr val="bg1"/>
                </a:solidFill>
                <a:latin typeface="Arial" panose="020B0604020202020204" pitchFamily="34" charset="0"/>
                <a:cs typeface="Arial" panose="020B0604020202020204" pitchFamily="34" charset="0"/>
              </a:rPr>
              <a:t>2016-17</a:t>
            </a:r>
          </a:p>
        </p:txBody>
      </p:sp>
      <p:sp>
        <p:nvSpPr>
          <p:cNvPr id="16" name="pole tekstowe 15">
            <a:extLst>
              <a:ext uri="{FF2B5EF4-FFF2-40B4-BE49-F238E27FC236}">
                <a16:creationId xmlns:a16="http://schemas.microsoft.com/office/drawing/2014/main" id="{C3B432A0-BB3B-4129-A78F-D6C1FDB54D72}"/>
              </a:ext>
            </a:extLst>
          </p:cNvPr>
          <p:cNvSpPr txBox="1"/>
          <p:nvPr/>
        </p:nvSpPr>
        <p:spPr>
          <a:xfrm>
            <a:off x="4933666" y="3682747"/>
            <a:ext cx="936475" cy="338554"/>
          </a:xfrm>
          <a:prstGeom prst="rect">
            <a:avLst/>
          </a:prstGeom>
          <a:noFill/>
        </p:spPr>
        <p:txBody>
          <a:bodyPr wrap="none" rtlCol="0">
            <a:spAutoFit/>
          </a:bodyPr>
          <a:lstStyle/>
          <a:p>
            <a:r>
              <a:rPr lang="pl-PL" sz="1600" b="1" dirty="0">
                <a:solidFill>
                  <a:schemeClr val="bg1"/>
                </a:solidFill>
                <a:latin typeface="Arial" panose="020B0604020202020204" pitchFamily="34" charset="0"/>
                <a:cs typeface="Arial" panose="020B0604020202020204" pitchFamily="34" charset="0"/>
              </a:rPr>
              <a:t>2017-18</a:t>
            </a:r>
          </a:p>
        </p:txBody>
      </p:sp>
      <p:sp>
        <p:nvSpPr>
          <p:cNvPr id="17" name="pole tekstowe 16">
            <a:extLst>
              <a:ext uri="{FF2B5EF4-FFF2-40B4-BE49-F238E27FC236}">
                <a16:creationId xmlns:a16="http://schemas.microsoft.com/office/drawing/2014/main" id="{E6E9434B-6F67-45D6-BD1B-BCB3CC659181}"/>
              </a:ext>
            </a:extLst>
          </p:cNvPr>
          <p:cNvSpPr txBox="1"/>
          <p:nvPr/>
        </p:nvSpPr>
        <p:spPr>
          <a:xfrm>
            <a:off x="6430039" y="3698305"/>
            <a:ext cx="639919" cy="338554"/>
          </a:xfrm>
          <a:prstGeom prst="rect">
            <a:avLst/>
          </a:prstGeom>
          <a:noFill/>
        </p:spPr>
        <p:txBody>
          <a:bodyPr wrap="none" rtlCol="0">
            <a:spAutoFit/>
          </a:bodyPr>
          <a:lstStyle/>
          <a:p>
            <a:r>
              <a:rPr lang="pl-PL" sz="1600" b="1" dirty="0">
                <a:solidFill>
                  <a:schemeClr val="bg1"/>
                </a:solidFill>
                <a:latin typeface="Arial" panose="020B0604020202020204" pitchFamily="34" charset="0"/>
                <a:cs typeface="Arial" panose="020B0604020202020204" pitchFamily="34" charset="0"/>
              </a:rPr>
              <a:t>2019</a:t>
            </a:r>
          </a:p>
        </p:txBody>
      </p:sp>
      <p:sp>
        <p:nvSpPr>
          <p:cNvPr id="18" name="pole tekstowe 17">
            <a:extLst>
              <a:ext uri="{FF2B5EF4-FFF2-40B4-BE49-F238E27FC236}">
                <a16:creationId xmlns:a16="http://schemas.microsoft.com/office/drawing/2014/main" id="{91BC745E-A9B3-4700-A888-1E01942A6D0A}"/>
              </a:ext>
            </a:extLst>
          </p:cNvPr>
          <p:cNvSpPr txBox="1"/>
          <p:nvPr/>
        </p:nvSpPr>
        <p:spPr>
          <a:xfrm>
            <a:off x="7779472" y="3698305"/>
            <a:ext cx="639919" cy="338554"/>
          </a:xfrm>
          <a:prstGeom prst="rect">
            <a:avLst/>
          </a:prstGeom>
          <a:noFill/>
        </p:spPr>
        <p:txBody>
          <a:bodyPr wrap="none" rtlCol="0">
            <a:spAutoFit/>
          </a:bodyPr>
          <a:lstStyle/>
          <a:p>
            <a:r>
              <a:rPr lang="pl-PL" sz="1600" b="1" dirty="0">
                <a:solidFill>
                  <a:schemeClr val="bg1"/>
                </a:solidFill>
                <a:latin typeface="Arial" panose="020B0604020202020204" pitchFamily="34" charset="0"/>
                <a:cs typeface="Arial" panose="020B0604020202020204" pitchFamily="34" charset="0"/>
              </a:rPr>
              <a:t>2019</a:t>
            </a:r>
          </a:p>
        </p:txBody>
      </p:sp>
      <p:sp>
        <p:nvSpPr>
          <p:cNvPr id="19" name="pole tekstowe 18">
            <a:extLst>
              <a:ext uri="{FF2B5EF4-FFF2-40B4-BE49-F238E27FC236}">
                <a16:creationId xmlns:a16="http://schemas.microsoft.com/office/drawing/2014/main" id="{514ADD6C-B84C-4422-B92C-B7E5037EC59A}"/>
              </a:ext>
            </a:extLst>
          </p:cNvPr>
          <p:cNvSpPr txBox="1"/>
          <p:nvPr/>
        </p:nvSpPr>
        <p:spPr>
          <a:xfrm>
            <a:off x="9198500" y="3698305"/>
            <a:ext cx="639919" cy="338554"/>
          </a:xfrm>
          <a:prstGeom prst="rect">
            <a:avLst/>
          </a:prstGeom>
          <a:noFill/>
        </p:spPr>
        <p:txBody>
          <a:bodyPr wrap="none" rtlCol="0">
            <a:spAutoFit/>
          </a:bodyPr>
          <a:lstStyle/>
          <a:p>
            <a:r>
              <a:rPr lang="pl-PL" sz="1600" b="1" dirty="0">
                <a:solidFill>
                  <a:schemeClr val="bg1"/>
                </a:solidFill>
                <a:latin typeface="Arial" panose="020B0604020202020204" pitchFamily="34" charset="0"/>
                <a:cs typeface="Arial" panose="020B0604020202020204" pitchFamily="34" charset="0"/>
              </a:rPr>
              <a:t>2021</a:t>
            </a:r>
          </a:p>
        </p:txBody>
      </p:sp>
      <p:sp>
        <p:nvSpPr>
          <p:cNvPr id="20" name="pole tekstowe 19">
            <a:extLst>
              <a:ext uri="{FF2B5EF4-FFF2-40B4-BE49-F238E27FC236}">
                <a16:creationId xmlns:a16="http://schemas.microsoft.com/office/drawing/2014/main" id="{67DC48CF-8E9E-4B0A-A703-F89BCE51A66D}"/>
              </a:ext>
            </a:extLst>
          </p:cNvPr>
          <p:cNvSpPr txBox="1"/>
          <p:nvPr/>
        </p:nvSpPr>
        <p:spPr>
          <a:xfrm>
            <a:off x="10510695" y="3707294"/>
            <a:ext cx="639919" cy="338554"/>
          </a:xfrm>
          <a:prstGeom prst="rect">
            <a:avLst/>
          </a:prstGeom>
          <a:noFill/>
        </p:spPr>
        <p:txBody>
          <a:bodyPr wrap="none" rtlCol="0">
            <a:spAutoFit/>
          </a:bodyPr>
          <a:lstStyle/>
          <a:p>
            <a:r>
              <a:rPr lang="pl-PL" sz="1600" b="1" dirty="0">
                <a:solidFill>
                  <a:schemeClr val="bg1"/>
                </a:solidFill>
                <a:latin typeface="Arial" panose="020B0604020202020204" pitchFamily="34" charset="0"/>
                <a:cs typeface="Arial" panose="020B0604020202020204" pitchFamily="34" charset="0"/>
              </a:rPr>
              <a:t>2022</a:t>
            </a:r>
          </a:p>
        </p:txBody>
      </p:sp>
      <p:sp>
        <p:nvSpPr>
          <p:cNvPr id="21" name="pole tekstowe 20">
            <a:extLst>
              <a:ext uri="{FF2B5EF4-FFF2-40B4-BE49-F238E27FC236}">
                <a16:creationId xmlns:a16="http://schemas.microsoft.com/office/drawing/2014/main" id="{2B25849C-D666-44A5-8D7A-A2E4E1B92AD1}"/>
              </a:ext>
            </a:extLst>
          </p:cNvPr>
          <p:cNvSpPr txBox="1"/>
          <p:nvPr/>
        </p:nvSpPr>
        <p:spPr>
          <a:xfrm>
            <a:off x="6990736" y="5351878"/>
            <a:ext cx="2296463" cy="830997"/>
          </a:xfrm>
          <a:prstGeom prst="rect">
            <a:avLst/>
          </a:prstGeom>
          <a:noFill/>
        </p:spPr>
        <p:txBody>
          <a:bodyPr wrap="square" rtlCol="0">
            <a:spAutoFit/>
          </a:bodyPr>
          <a:lstStyle/>
          <a:p>
            <a:pPr algn="ctr"/>
            <a:r>
              <a:rPr lang="pl-PL" sz="1200" b="1" dirty="0">
                <a:latin typeface="Arial" panose="020B0604020202020204" pitchFamily="34" charset="0"/>
                <a:cs typeface="Arial" panose="020B0604020202020204" pitchFamily="34" charset="0"/>
              </a:rPr>
              <a:t>Smart Progress – rozpoczęcie realizacji projektu dedykowanego na rzecz wsparcia ISP</a:t>
            </a:r>
          </a:p>
        </p:txBody>
      </p:sp>
      <p:sp>
        <p:nvSpPr>
          <p:cNvPr id="22" name="pole tekstowe 21">
            <a:extLst>
              <a:ext uri="{FF2B5EF4-FFF2-40B4-BE49-F238E27FC236}">
                <a16:creationId xmlns:a16="http://schemas.microsoft.com/office/drawing/2014/main" id="{B82BF9FA-F73E-4D2C-9423-CB654B698FBF}"/>
              </a:ext>
            </a:extLst>
          </p:cNvPr>
          <p:cNvSpPr txBox="1"/>
          <p:nvPr/>
        </p:nvSpPr>
        <p:spPr>
          <a:xfrm>
            <a:off x="7825178" y="1265228"/>
            <a:ext cx="3350029" cy="1200329"/>
          </a:xfrm>
          <a:prstGeom prst="rect">
            <a:avLst/>
          </a:prstGeom>
          <a:noFill/>
        </p:spPr>
        <p:txBody>
          <a:bodyPr wrap="square" rtlCol="0">
            <a:spAutoFit/>
          </a:bodyPr>
          <a:lstStyle/>
          <a:p>
            <a:pPr algn="ctr"/>
            <a:r>
              <a:rPr lang="pl-PL" sz="1200" b="1" dirty="0">
                <a:latin typeface="Arial" panose="020B0604020202020204" pitchFamily="34" charset="0"/>
                <a:cs typeface="Arial" panose="020B0604020202020204" pitchFamily="34" charset="0"/>
              </a:rPr>
              <a:t>Uchwalenie Strategii Rozwoju Województwa 2030  oraz Aktualizacja Regionalnego Programu Strategicznego </a:t>
            </a:r>
            <a:br>
              <a:rPr lang="pl-PL" sz="1200" b="1" dirty="0">
                <a:latin typeface="Arial" panose="020B0604020202020204" pitchFamily="34" charset="0"/>
                <a:cs typeface="Arial" panose="020B0604020202020204" pitchFamily="34" charset="0"/>
              </a:rPr>
            </a:br>
            <a:r>
              <a:rPr lang="pl-PL" sz="1200" b="1" dirty="0">
                <a:latin typeface="Arial" panose="020B0604020202020204" pitchFamily="34" charset="0"/>
                <a:cs typeface="Arial" panose="020B0604020202020204" pitchFamily="34" charset="0"/>
              </a:rPr>
              <a:t>w zakresie rozwoju gospodarczego (pełni rolę </a:t>
            </a:r>
            <a:r>
              <a:rPr lang="pl-PL" sz="1200" b="1" dirty="0" err="1">
                <a:latin typeface="Arial" panose="020B0604020202020204" pitchFamily="34" charset="0"/>
                <a:cs typeface="Arial" panose="020B0604020202020204" pitchFamily="34" charset="0"/>
              </a:rPr>
              <a:t>RSI</a:t>
            </a:r>
            <a:r>
              <a:rPr lang="pl-PL" sz="1200" b="1" dirty="0">
                <a:latin typeface="Arial" panose="020B0604020202020204" pitchFamily="34" charset="0"/>
                <a:cs typeface="Arial" panose="020B0604020202020204" pitchFamily="34" charset="0"/>
              </a:rPr>
              <a:t>)</a:t>
            </a:r>
          </a:p>
          <a:p>
            <a:pPr algn="ctr"/>
            <a:endParaRPr lang="pl-PL"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7893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az 7">
            <a:extLst>
              <a:ext uri="{FF2B5EF4-FFF2-40B4-BE49-F238E27FC236}">
                <a16:creationId xmlns:a16="http://schemas.microsoft.com/office/drawing/2014/main" id="{C13438D8-31D9-44D3-9D87-C288949BC205}"/>
              </a:ext>
            </a:extLst>
          </p:cNvPr>
          <p:cNvPicPr>
            <a:picLocks noChangeAspect="1"/>
          </p:cNvPicPr>
          <p:nvPr/>
        </p:nvPicPr>
        <p:blipFill rotWithShape="1">
          <a:blip r:embed="rId3">
            <a:extLst>
              <a:ext uri="{28A0092B-C50C-407E-A947-70E740481C1C}">
                <a14:useLocalDpi xmlns:a14="http://schemas.microsoft.com/office/drawing/2010/main" val="0"/>
              </a:ext>
            </a:extLst>
          </a:blip>
          <a:srcRect t="38436"/>
          <a:stretch/>
        </p:blipFill>
        <p:spPr>
          <a:xfrm>
            <a:off x="196645" y="1622322"/>
            <a:ext cx="11632569" cy="4028339"/>
          </a:xfrm>
          <a:prstGeom prst="rect">
            <a:avLst/>
          </a:prstGeom>
        </p:spPr>
      </p:pic>
      <p:sp>
        <p:nvSpPr>
          <p:cNvPr id="4" name="Symbol zastępczy tekstu 3">
            <a:extLst>
              <a:ext uri="{FF2B5EF4-FFF2-40B4-BE49-F238E27FC236}">
                <a16:creationId xmlns:a16="http://schemas.microsoft.com/office/drawing/2014/main" id="{F5D09AD5-C370-4938-9A00-E0CAA05BAEF3}"/>
              </a:ext>
            </a:extLst>
          </p:cNvPr>
          <p:cNvSpPr>
            <a:spLocks noGrp="1"/>
          </p:cNvSpPr>
          <p:nvPr>
            <p:ph type="body" sz="quarter" idx="12"/>
          </p:nvPr>
        </p:nvSpPr>
        <p:spPr/>
        <p:txBody>
          <a:bodyPr/>
          <a:lstStyle/>
          <a:p>
            <a:r>
              <a:rPr lang="pl-PL" dirty="0"/>
              <a:t>Smart Progress – podstawowe informacje</a:t>
            </a:r>
          </a:p>
        </p:txBody>
      </p:sp>
    </p:spTree>
    <p:extLst>
      <p:ext uri="{BB962C8B-B14F-4D97-AF65-F5344CB8AC3E}">
        <p14:creationId xmlns:p14="http://schemas.microsoft.com/office/powerpoint/2010/main" val="771155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tekstu 3">
            <a:extLst>
              <a:ext uri="{FF2B5EF4-FFF2-40B4-BE49-F238E27FC236}">
                <a16:creationId xmlns:a16="http://schemas.microsoft.com/office/drawing/2014/main" id="{545283E2-3F1B-42D3-86C7-2B43D2C8B297}"/>
              </a:ext>
            </a:extLst>
          </p:cNvPr>
          <p:cNvSpPr>
            <a:spLocks noGrp="1"/>
          </p:cNvSpPr>
          <p:nvPr>
            <p:ph type="body" sz="quarter" idx="12"/>
          </p:nvPr>
        </p:nvSpPr>
        <p:spPr/>
        <p:txBody>
          <a:bodyPr/>
          <a:lstStyle/>
          <a:p>
            <a:r>
              <a:rPr lang="pl-PL" dirty="0"/>
              <a:t>Smart Progress – działania animacyjne</a:t>
            </a:r>
          </a:p>
        </p:txBody>
      </p:sp>
      <p:pic>
        <p:nvPicPr>
          <p:cNvPr id="6" name="Obraz 5">
            <a:extLst>
              <a:ext uri="{FF2B5EF4-FFF2-40B4-BE49-F238E27FC236}">
                <a16:creationId xmlns:a16="http://schemas.microsoft.com/office/drawing/2014/main" id="{AB25D8F8-8943-4CC9-A1FA-120A897F33E3}"/>
              </a:ext>
            </a:extLst>
          </p:cNvPr>
          <p:cNvPicPr>
            <a:picLocks noChangeAspect="1"/>
          </p:cNvPicPr>
          <p:nvPr/>
        </p:nvPicPr>
        <p:blipFill rotWithShape="1">
          <a:blip r:embed="rId3">
            <a:extLst>
              <a:ext uri="{28A0092B-C50C-407E-A947-70E740481C1C}">
                <a14:useLocalDpi xmlns:a14="http://schemas.microsoft.com/office/drawing/2010/main" val="0"/>
              </a:ext>
            </a:extLst>
          </a:blip>
          <a:srcRect t="23648"/>
          <a:stretch/>
        </p:blipFill>
        <p:spPr>
          <a:xfrm>
            <a:off x="757084" y="1259085"/>
            <a:ext cx="10847977" cy="4821594"/>
          </a:xfrm>
          <a:prstGeom prst="rect">
            <a:avLst/>
          </a:prstGeom>
        </p:spPr>
      </p:pic>
    </p:spTree>
    <p:extLst>
      <p:ext uri="{BB962C8B-B14F-4D97-AF65-F5344CB8AC3E}">
        <p14:creationId xmlns:p14="http://schemas.microsoft.com/office/powerpoint/2010/main" val="1789682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tekstu 3">
            <a:extLst>
              <a:ext uri="{FF2B5EF4-FFF2-40B4-BE49-F238E27FC236}">
                <a16:creationId xmlns:a16="http://schemas.microsoft.com/office/drawing/2014/main" id="{D5D4AEF9-2EEC-44A3-8FCC-83A1DE2A85D9}"/>
              </a:ext>
            </a:extLst>
          </p:cNvPr>
          <p:cNvSpPr>
            <a:spLocks noGrp="1"/>
          </p:cNvSpPr>
          <p:nvPr>
            <p:ph type="body" sz="quarter" idx="12"/>
          </p:nvPr>
        </p:nvSpPr>
        <p:spPr/>
        <p:txBody>
          <a:bodyPr/>
          <a:lstStyle/>
          <a:p>
            <a:r>
              <a:rPr lang="pl-PL" dirty="0"/>
              <a:t>Aktywności w Smart Progress</a:t>
            </a:r>
          </a:p>
        </p:txBody>
      </p:sp>
      <p:pic>
        <p:nvPicPr>
          <p:cNvPr id="3" name="Obraz 2">
            <a:extLst>
              <a:ext uri="{FF2B5EF4-FFF2-40B4-BE49-F238E27FC236}">
                <a16:creationId xmlns:a16="http://schemas.microsoft.com/office/drawing/2014/main" id="{272AFB8C-2826-4941-89BB-988AA6E9A2FD}"/>
              </a:ext>
            </a:extLst>
          </p:cNvPr>
          <p:cNvPicPr>
            <a:picLocks noChangeAspect="1"/>
          </p:cNvPicPr>
          <p:nvPr/>
        </p:nvPicPr>
        <p:blipFill rotWithShape="1">
          <a:blip r:embed="rId3">
            <a:extLst>
              <a:ext uri="{28A0092B-C50C-407E-A947-70E740481C1C}">
                <a14:useLocalDpi xmlns:a14="http://schemas.microsoft.com/office/drawing/2010/main" val="0"/>
              </a:ext>
            </a:extLst>
          </a:blip>
          <a:srcRect l="4356" t="9384" r="4596" b="9248"/>
          <a:stretch/>
        </p:blipFill>
        <p:spPr>
          <a:xfrm>
            <a:off x="831004" y="846451"/>
            <a:ext cx="10677468" cy="5367535"/>
          </a:xfrm>
          <a:prstGeom prst="rect">
            <a:avLst/>
          </a:prstGeom>
        </p:spPr>
      </p:pic>
    </p:spTree>
    <p:extLst>
      <p:ext uri="{BB962C8B-B14F-4D97-AF65-F5344CB8AC3E}">
        <p14:creationId xmlns:p14="http://schemas.microsoft.com/office/powerpoint/2010/main" val="809603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tekstu 3">
            <a:extLst>
              <a:ext uri="{FF2B5EF4-FFF2-40B4-BE49-F238E27FC236}">
                <a16:creationId xmlns:a16="http://schemas.microsoft.com/office/drawing/2014/main" id="{0D91315F-7A13-41A3-95B8-5F344DB28E20}"/>
              </a:ext>
            </a:extLst>
          </p:cNvPr>
          <p:cNvSpPr>
            <a:spLocks noGrp="1"/>
          </p:cNvSpPr>
          <p:nvPr>
            <p:ph type="body" sz="quarter" idx="12"/>
          </p:nvPr>
        </p:nvSpPr>
        <p:spPr/>
        <p:txBody>
          <a:bodyPr/>
          <a:lstStyle/>
          <a:p>
            <a:r>
              <a:rPr lang="pl-PL" dirty="0"/>
              <a:t>Aktywności w Smart Progress</a:t>
            </a:r>
          </a:p>
          <a:p>
            <a:endParaRPr lang="pl-PL" dirty="0"/>
          </a:p>
        </p:txBody>
      </p:sp>
      <p:pic>
        <p:nvPicPr>
          <p:cNvPr id="3" name="Obraz 2">
            <a:extLst>
              <a:ext uri="{FF2B5EF4-FFF2-40B4-BE49-F238E27FC236}">
                <a16:creationId xmlns:a16="http://schemas.microsoft.com/office/drawing/2014/main" id="{E4EE28C5-45A7-48D5-A364-855A88BAADC8}"/>
              </a:ext>
            </a:extLst>
          </p:cNvPr>
          <p:cNvPicPr>
            <a:picLocks noChangeAspect="1"/>
          </p:cNvPicPr>
          <p:nvPr/>
        </p:nvPicPr>
        <p:blipFill rotWithShape="1">
          <a:blip r:embed="rId3">
            <a:extLst>
              <a:ext uri="{28A0092B-C50C-407E-A947-70E740481C1C}">
                <a14:useLocalDpi xmlns:a14="http://schemas.microsoft.com/office/drawing/2010/main" val="0"/>
              </a:ext>
            </a:extLst>
          </a:blip>
          <a:srcRect t="7599"/>
          <a:stretch/>
        </p:blipFill>
        <p:spPr>
          <a:xfrm>
            <a:off x="1040364" y="884904"/>
            <a:ext cx="10111271" cy="5255414"/>
          </a:xfrm>
          <a:prstGeom prst="rect">
            <a:avLst/>
          </a:prstGeom>
        </p:spPr>
      </p:pic>
    </p:spTree>
    <p:extLst>
      <p:ext uri="{BB962C8B-B14F-4D97-AF65-F5344CB8AC3E}">
        <p14:creationId xmlns:p14="http://schemas.microsoft.com/office/powerpoint/2010/main" val="2769531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tekstu 3">
            <a:extLst>
              <a:ext uri="{FF2B5EF4-FFF2-40B4-BE49-F238E27FC236}">
                <a16:creationId xmlns:a16="http://schemas.microsoft.com/office/drawing/2014/main" id="{580E76D6-F349-4499-9810-0D7A5479075F}"/>
              </a:ext>
            </a:extLst>
          </p:cNvPr>
          <p:cNvSpPr>
            <a:spLocks noGrp="1"/>
          </p:cNvSpPr>
          <p:nvPr>
            <p:ph type="body" sz="quarter" idx="12"/>
          </p:nvPr>
        </p:nvSpPr>
        <p:spPr/>
        <p:txBody>
          <a:bodyPr/>
          <a:lstStyle/>
          <a:p>
            <a:r>
              <a:rPr lang="pl-PL" dirty="0"/>
              <a:t>Aktywności w Smart Progress</a:t>
            </a:r>
          </a:p>
          <a:p>
            <a:endParaRPr lang="pl-PL" dirty="0"/>
          </a:p>
        </p:txBody>
      </p:sp>
      <p:pic>
        <p:nvPicPr>
          <p:cNvPr id="8" name="Obraz 7">
            <a:extLst>
              <a:ext uri="{FF2B5EF4-FFF2-40B4-BE49-F238E27FC236}">
                <a16:creationId xmlns:a16="http://schemas.microsoft.com/office/drawing/2014/main" id="{1257B18B-2692-41B2-87AA-2F90A8E90C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5845" y="796413"/>
            <a:ext cx="9360309" cy="5265174"/>
          </a:xfrm>
          <a:prstGeom prst="rect">
            <a:avLst/>
          </a:prstGeom>
        </p:spPr>
      </p:pic>
    </p:spTree>
    <p:extLst>
      <p:ext uri="{BB962C8B-B14F-4D97-AF65-F5344CB8AC3E}">
        <p14:creationId xmlns:p14="http://schemas.microsoft.com/office/powerpoint/2010/main" val="3222068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tekstu 3">
            <a:extLst>
              <a:ext uri="{FF2B5EF4-FFF2-40B4-BE49-F238E27FC236}">
                <a16:creationId xmlns:a16="http://schemas.microsoft.com/office/drawing/2014/main" id="{604D835B-F5F7-49D1-89CD-1C22C815F19D}"/>
              </a:ext>
            </a:extLst>
          </p:cNvPr>
          <p:cNvSpPr>
            <a:spLocks noGrp="1"/>
          </p:cNvSpPr>
          <p:nvPr>
            <p:ph type="body" sz="quarter" idx="12"/>
          </p:nvPr>
        </p:nvSpPr>
        <p:spPr/>
        <p:txBody>
          <a:bodyPr/>
          <a:lstStyle/>
          <a:p>
            <a:r>
              <a:rPr lang="pl-PL" dirty="0"/>
              <a:t>Aktywności w Smart Progress</a:t>
            </a:r>
          </a:p>
        </p:txBody>
      </p:sp>
      <p:pic>
        <p:nvPicPr>
          <p:cNvPr id="6" name="Obraz 5">
            <a:extLst>
              <a:ext uri="{FF2B5EF4-FFF2-40B4-BE49-F238E27FC236}">
                <a16:creationId xmlns:a16="http://schemas.microsoft.com/office/drawing/2014/main" id="{DD841E3C-1961-4F94-B89D-CB13898BB1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7905" y="908562"/>
            <a:ext cx="9276189" cy="5217856"/>
          </a:xfrm>
          <a:prstGeom prst="rect">
            <a:avLst/>
          </a:prstGeom>
        </p:spPr>
      </p:pic>
    </p:spTree>
    <p:extLst>
      <p:ext uri="{BB962C8B-B14F-4D97-AF65-F5344CB8AC3E}">
        <p14:creationId xmlns:p14="http://schemas.microsoft.com/office/powerpoint/2010/main" val="2316674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tekstu 3">
            <a:extLst>
              <a:ext uri="{FF2B5EF4-FFF2-40B4-BE49-F238E27FC236}">
                <a16:creationId xmlns:a16="http://schemas.microsoft.com/office/drawing/2014/main" id="{EBE0FF70-3D45-402E-98FE-AA5EAAB596D3}"/>
              </a:ext>
            </a:extLst>
          </p:cNvPr>
          <p:cNvSpPr>
            <a:spLocks noGrp="1"/>
          </p:cNvSpPr>
          <p:nvPr>
            <p:ph type="body" sz="quarter" idx="12"/>
          </p:nvPr>
        </p:nvSpPr>
        <p:spPr/>
        <p:txBody>
          <a:bodyPr/>
          <a:lstStyle/>
          <a:p>
            <a:r>
              <a:rPr lang="pl-PL" dirty="0"/>
              <a:t>Identyfikacja podmiotów ISP w pomorskim</a:t>
            </a:r>
          </a:p>
        </p:txBody>
      </p:sp>
      <p:sp>
        <p:nvSpPr>
          <p:cNvPr id="5" name="Symbol zastępczy tekstu 1">
            <a:extLst>
              <a:ext uri="{FF2B5EF4-FFF2-40B4-BE49-F238E27FC236}">
                <a16:creationId xmlns:a16="http://schemas.microsoft.com/office/drawing/2014/main" id="{B2E94BBA-FB84-4F15-80DB-3AB8867D7588}"/>
              </a:ext>
            </a:extLst>
          </p:cNvPr>
          <p:cNvSpPr>
            <a:spLocks noGrp="1"/>
          </p:cNvSpPr>
          <p:nvPr>
            <p:ph type="body" sz="quarter" idx="10"/>
          </p:nvPr>
        </p:nvSpPr>
        <p:spPr>
          <a:xfrm>
            <a:off x="431799" y="908051"/>
            <a:ext cx="11037111" cy="4752975"/>
          </a:xfrm>
        </p:spPr>
        <p:txBody>
          <a:bodyPr/>
          <a:lstStyle/>
          <a:p>
            <a:pPr marL="0" indent="0">
              <a:buNone/>
            </a:pPr>
            <a:r>
              <a:rPr lang="pl-PL" sz="1800" dirty="0">
                <a:solidFill>
                  <a:schemeClr val="tx1"/>
                </a:solidFill>
                <a:latin typeface="+mn-lt"/>
              </a:rPr>
              <a:t>        </a:t>
            </a:r>
            <a:r>
              <a:rPr lang="pl-PL" sz="1800" dirty="0">
                <a:solidFill>
                  <a:srgbClr val="000000"/>
                </a:solidFill>
                <a:latin typeface="+mn-lt"/>
              </a:rPr>
              <a:t>Zidentyfikowano </a:t>
            </a:r>
            <a:r>
              <a:rPr lang="pl-PL" sz="1800" b="1" dirty="0">
                <a:solidFill>
                  <a:srgbClr val="000000"/>
                </a:solidFill>
                <a:latin typeface="+mn-lt"/>
              </a:rPr>
              <a:t>16 492 </a:t>
            </a:r>
            <a:r>
              <a:rPr lang="pl-PL" sz="1800" dirty="0">
                <a:solidFill>
                  <a:srgbClr val="000000"/>
                </a:solidFill>
                <a:latin typeface="+mn-lt"/>
              </a:rPr>
              <a:t>podmioty funkcjonujące w ramach ISP</a:t>
            </a:r>
          </a:p>
          <a:p>
            <a:pPr marL="0" indent="0">
              <a:spcBef>
                <a:spcPts val="600"/>
              </a:spcBef>
              <a:spcAft>
                <a:spcPts val="600"/>
              </a:spcAft>
              <a:buNone/>
            </a:pPr>
            <a:endParaRPr lang="pl-PL" sz="1800" b="1" dirty="0">
              <a:solidFill>
                <a:srgbClr val="8CC53F"/>
              </a:solidFill>
            </a:endParaRPr>
          </a:p>
          <a:p>
            <a:pPr>
              <a:spcBef>
                <a:spcPts val="600"/>
              </a:spcBef>
              <a:spcAft>
                <a:spcPts val="600"/>
              </a:spcAft>
              <a:buFont typeface="Wingdings" panose="05000000000000000000" pitchFamily="2" charset="2"/>
              <a:buChar char="§"/>
            </a:pPr>
            <a:endParaRPr lang="pl-PL" sz="1800" dirty="0"/>
          </a:p>
        </p:txBody>
      </p:sp>
      <p:pic>
        <p:nvPicPr>
          <p:cNvPr id="7" name="Obraz 6">
            <a:extLst>
              <a:ext uri="{FF2B5EF4-FFF2-40B4-BE49-F238E27FC236}">
                <a16:creationId xmlns:a16="http://schemas.microsoft.com/office/drawing/2014/main" id="{8ED04374-9614-47B7-8112-295EB57D86F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38990" y="2683333"/>
            <a:ext cx="941180" cy="941180"/>
          </a:xfrm>
          <a:prstGeom prst="rect">
            <a:avLst/>
          </a:prstGeom>
        </p:spPr>
      </p:pic>
      <p:pic>
        <p:nvPicPr>
          <p:cNvPr id="8" name="Obraz 7">
            <a:extLst>
              <a:ext uri="{FF2B5EF4-FFF2-40B4-BE49-F238E27FC236}">
                <a16:creationId xmlns:a16="http://schemas.microsoft.com/office/drawing/2014/main" id="{40798C5E-BFB5-4408-8639-F8E9EFEEBAB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38990" y="1904880"/>
            <a:ext cx="941180" cy="941180"/>
          </a:xfrm>
          <a:prstGeom prst="rect">
            <a:avLst/>
          </a:prstGeom>
        </p:spPr>
      </p:pic>
      <p:pic>
        <p:nvPicPr>
          <p:cNvPr id="9" name="Obraz 8">
            <a:extLst>
              <a:ext uri="{FF2B5EF4-FFF2-40B4-BE49-F238E27FC236}">
                <a16:creationId xmlns:a16="http://schemas.microsoft.com/office/drawing/2014/main" id="{5BE48A4D-FC0B-403C-A6F8-3E62C1B15AEC}"/>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38991" y="3499886"/>
            <a:ext cx="942010" cy="941180"/>
          </a:xfrm>
          <a:prstGeom prst="rect">
            <a:avLst/>
          </a:prstGeom>
        </p:spPr>
      </p:pic>
      <p:pic>
        <p:nvPicPr>
          <p:cNvPr id="10" name="Obraz 9">
            <a:extLst>
              <a:ext uri="{FF2B5EF4-FFF2-40B4-BE49-F238E27FC236}">
                <a16:creationId xmlns:a16="http://schemas.microsoft.com/office/drawing/2014/main" id="{4CD560D7-B467-4FCF-BC94-70CF287BB80F}"/>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38990" y="4303739"/>
            <a:ext cx="940351" cy="941180"/>
          </a:xfrm>
          <a:prstGeom prst="rect">
            <a:avLst/>
          </a:prstGeom>
        </p:spPr>
      </p:pic>
      <p:graphicFrame>
        <p:nvGraphicFramePr>
          <p:cNvPr id="11" name="Tabela 15">
            <a:extLst>
              <a:ext uri="{FF2B5EF4-FFF2-40B4-BE49-F238E27FC236}">
                <a16:creationId xmlns:a16="http://schemas.microsoft.com/office/drawing/2014/main" id="{2ECCFF38-EAA9-4DF2-B8F2-F7F25681C739}"/>
              </a:ext>
            </a:extLst>
          </p:cNvPr>
          <p:cNvGraphicFramePr>
            <a:graphicFrameLocks noGrp="1"/>
          </p:cNvGraphicFramePr>
          <p:nvPr/>
        </p:nvGraphicFramePr>
        <p:xfrm>
          <a:off x="1716535" y="1968373"/>
          <a:ext cx="2545608" cy="3926625"/>
        </p:xfrm>
        <a:graphic>
          <a:graphicData uri="http://schemas.openxmlformats.org/drawingml/2006/table">
            <a:tbl>
              <a:tblPr firstRow="1" bandRow="1">
                <a:tableStyleId>{5C22544A-7EE6-4342-B048-85BDC9FD1C3A}</a:tableStyleId>
              </a:tblPr>
              <a:tblGrid>
                <a:gridCol w="1213422">
                  <a:extLst>
                    <a:ext uri="{9D8B030D-6E8A-4147-A177-3AD203B41FA5}">
                      <a16:colId xmlns:a16="http://schemas.microsoft.com/office/drawing/2014/main" val="3450217585"/>
                    </a:ext>
                  </a:extLst>
                </a:gridCol>
                <a:gridCol w="1332186">
                  <a:extLst>
                    <a:ext uri="{9D8B030D-6E8A-4147-A177-3AD203B41FA5}">
                      <a16:colId xmlns:a16="http://schemas.microsoft.com/office/drawing/2014/main" val="423621009"/>
                    </a:ext>
                  </a:extLst>
                </a:gridCol>
              </a:tblGrid>
              <a:tr h="785325">
                <a:tc>
                  <a:txBody>
                    <a:bodyPr/>
                    <a:lstStyle/>
                    <a:p>
                      <a:pPr algn="l"/>
                      <a:r>
                        <a:rPr lang="pl-PL" b="1">
                          <a:solidFill>
                            <a:schemeClr val="tx1">
                              <a:lumMod val="75000"/>
                            </a:schemeClr>
                          </a:solidFill>
                        </a:rPr>
                        <a:t>ISP 1</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pl-PL" b="1">
                          <a:solidFill>
                            <a:schemeClr val="tx1">
                              <a:lumMod val="75000"/>
                            </a:schemeClr>
                          </a:solidFill>
                        </a:rPr>
                        <a:t>2 152</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85664212"/>
                  </a:ext>
                </a:extLst>
              </a:tr>
              <a:tr h="785325">
                <a:tc>
                  <a:txBody>
                    <a:bodyPr/>
                    <a:lstStyle/>
                    <a:p>
                      <a:pPr algn="l"/>
                      <a:r>
                        <a:rPr lang="pl-PL" b="1">
                          <a:solidFill>
                            <a:schemeClr val="tx1">
                              <a:lumMod val="75000"/>
                            </a:schemeClr>
                          </a:solidFill>
                        </a:rPr>
                        <a:t>ISP2</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pl-PL" b="1" dirty="0">
                          <a:solidFill>
                            <a:schemeClr val="tx1">
                              <a:lumMod val="75000"/>
                            </a:schemeClr>
                          </a:solidFill>
                        </a:rPr>
                        <a:t>8 213</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18710575"/>
                  </a:ext>
                </a:extLst>
              </a:tr>
              <a:tr h="785325">
                <a:tc>
                  <a:txBody>
                    <a:bodyPr/>
                    <a:lstStyle/>
                    <a:p>
                      <a:pPr algn="l"/>
                      <a:r>
                        <a:rPr lang="pl-PL" b="1">
                          <a:solidFill>
                            <a:schemeClr val="tx1">
                              <a:lumMod val="75000"/>
                            </a:schemeClr>
                          </a:solidFill>
                        </a:rPr>
                        <a:t>ISP 3</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pl-PL" b="1">
                          <a:solidFill>
                            <a:schemeClr val="tx1">
                              <a:lumMod val="75000"/>
                            </a:schemeClr>
                          </a:solidFill>
                        </a:rPr>
                        <a:t>3 244</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73491089"/>
                  </a:ext>
                </a:extLst>
              </a:tr>
              <a:tr h="785325">
                <a:tc>
                  <a:txBody>
                    <a:bodyPr/>
                    <a:lstStyle/>
                    <a:p>
                      <a:pPr algn="l"/>
                      <a:r>
                        <a:rPr lang="pl-PL" b="1">
                          <a:solidFill>
                            <a:schemeClr val="tx1">
                              <a:lumMod val="75000"/>
                            </a:schemeClr>
                          </a:solidFill>
                        </a:rPr>
                        <a:t>ISP 4</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pl-PL" b="1">
                          <a:solidFill>
                            <a:schemeClr val="tx1">
                              <a:lumMod val="75000"/>
                            </a:schemeClr>
                          </a:solidFill>
                        </a:rPr>
                        <a:t> 1069</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41236179"/>
                  </a:ext>
                </a:extLst>
              </a:tr>
              <a:tr h="785325">
                <a:tc>
                  <a:txBody>
                    <a:bodyPr/>
                    <a:lstStyle/>
                    <a:p>
                      <a:pPr algn="l"/>
                      <a:r>
                        <a:rPr lang="pl-PL" b="1" err="1">
                          <a:solidFill>
                            <a:schemeClr val="tx1">
                              <a:lumMod val="75000"/>
                            </a:schemeClr>
                          </a:solidFill>
                        </a:rPr>
                        <a:t>multi</a:t>
                      </a:r>
                      <a:r>
                        <a:rPr lang="pl-PL" b="1">
                          <a:solidFill>
                            <a:schemeClr val="tx1">
                              <a:lumMod val="75000"/>
                            </a:schemeClr>
                          </a:solidFill>
                        </a:rPr>
                        <a:t> ISP</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r>
                        <a:rPr lang="pl-PL" b="1" dirty="0">
                          <a:solidFill>
                            <a:schemeClr val="tx1">
                              <a:lumMod val="75000"/>
                            </a:schemeClr>
                          </a:solidFill>
                        </a:rPr>
                        <a:t>1 814</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02475634"/>
                  </a:ext>
                </a:extLst>
              </a:tr>
            </a:tbl>
          </a:graphicData>
        </a:graphic>
      </p:graphicFrame>
      <p:graphicFrame>
        <p:nvGraphicFramePr>
          <p:cNvPr id="12" name="Wykres 11">
            <a:extLst>
              <a:ext uri="{FF2B5EF4-FFF2-40B4-BE49-F238E27FC236}">
                <a16:creationId xmlns:a16="http://schemas.microsoft.com/office/drawing/2014/main" id="{25AA723B-990F-47F6-B554-4009094C0021}"/>
              </a:ext>
            </a:extLst>
          </p:cNvPr>
          <p:cNvGraphicFramePr/>
          <p:nvPr>
            <p:extLst>
              <p:ext uri="{D42A27DB-BD31-4B8C-83A1-F6EECF244321}">
                <p14:modId xmlns:p14="http://schemas.microsoft.com/office/powerpoint/2010/main" val="3779634034"/>
              </p:ext>
            </p:extLst>
          </p:nvPr>
        </p:nvGraphicFramePr>
        <p:xfrm>
          <a:off x="5340115" y="1965530"/>
          <a:ext cx="5488872" cy="3926625"/>
        </p:xfrm>
        <a:graphic>
          <a:graphicData uri="http://schemas.openxmlformats.org/drawingml/2006/chart">
            <c:chart xmlns:c="http://schemas.openxmlformats.org/drawingml/2006/chart" xmlns:r="http://schemas.openxmlformats.org/officeDocument/2006/relationships" r:id="rId7"/>
          </a:graphicData>
        </a:graphic>
      </p:graphicFrame>
      <p:sp>
        <p:nvSpPr>
          <p:cNvPr id="13" name="pole tekstowe 12">
            <a:extLst>
              <a:ext uri="{FF2B5EF4-FFF2-40B4-BE49-F238E27FC236}">
                <a16:creationId xmlns:a16="http://schemas.microsoft.com/office/drawing/2014/main" id="{0213A55A-F9FA-432B-8B99-A62661039DA3}"/>
              </a:ext>
            </a:extLst>
          </p:cNvPr>
          <p:cNvSpPr txBox="1"/>
          <p:nvPr/>
        </p:nvSpPr>
        <p:spPr>
          <a:xfrm>
            <a:off x="-292100" y="1518736"/>
            <a:ext cx="609600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800" b="1" i="0" u="none" strike="noStrike" kern="1200" cap="none" spc="0" normalizeH="0" baseline="0" noProof="0" dirty="0">
                <a:ln>
                  <a:noFill/>
                </a:ln>
                <a:solidFill>
                  <a:srgbClr val="8CC53F"/>
                </a:solidFill>
                <a:effectLst/>
                <a:uLnTx/>
                <a:uFillTx/>
                <a:latin typeface="Century Gothic"/>
                <a:ea typeface="+mn-ea"/>
                <a:cs typeface="+mn-cs"/>
              </a:rPr>
              <a:t>Liczba przedsiębiorstw</a:t>
            </a:r>
            <a:endParaRPr kumimoji="0" lang="pl-PL" sz="1800" b="0" i="0" u="none" strike="noStrike" kern="1200" cap="none" spc="0" normalizeH="0" baseline="0" noProof="0" dirty="0">
              <a:ln>
                <a:noFill/>
              </a:ln>
              <a:solidFill>
                <a:srgbClr val="595959"/>
              </a:solidFill>
              <a:effectLst/>
              <a:uLnTx/>
              <a:uFillTx/>
              <a:latin typeface="Century Gothic"/>
              <a:ea typeface="+mn-ea"/>
              <a:cs typeface="+mn-cs"/>
            </a:endParaRPr>
          </a:p>
        </p:txBody>
      </p:sp>
      <p:sp>
        <p:nvSpPr>
          <p:cNvPr id="14" name="pole tekstowe 13">
            <a:extLst>
              <a:ext uri="{FF2B5EF4-FFF2-40B4-BE49-F238E27FC236}">
                <a16:creationId xmlns:a16="http://schemas.microsoft.com/office/drawing/2014/main" id="{0DCC24D1-5BC3-4C99-B60A-ABE4B6BA7627}"/>
              </a:ext>
            </a:extLst>
          </p:cNvPr>
          <p:cNvSpPr txBox="1"/>
          <p:nvPr/>
        </p:nvSpPr>
        <p:spPr>
          <a:xfrm>
            <a:off x="4881859" y="1518736"/>
            <a:ext cx="609600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800" b="1" i="0" u="none" strike="noStrike" kern="1200" cap="none" spc="0" normalizeH="0" baseline="0" noProof="0">
                <a:ln>
                  <a:noFill/>
                </a:ln>
                <a:solidFill>
                  <a:srgbClr val="8CC53F"/>
                </a:solidFill>
                <a:effectLst/>
                <a:uLnTx/>
                <a:uFillTx/>
                <a:latin typeface="Century Gothic"/>
                <a:ea typeface="+mn-ea"/>
                <a:cs typeface="+mn-cs"/>
              </a:rPr>
              <a:t>Struktura przedsiębiorstw</a:t>
            </a:r>
            <a:endParaRPr kumimoji="0" lang="pl-PL" sz="1800" b="0" i="0" u="none" strike="noStrike" kern="1200" cap="none" spc="0" normalizeH="0" baseline="0" noProof="0">
              <a:ln>
                <a:noFill/>
              </a:ln>
              <a:solidFill>
                <a:srgbClr val="595959"/>
              </a:solidFill>
              <a:effectLst/>
              <a:uLnTx/>
              <a:uFillTx/>
              <a:latin typeface="Century Gothic"/>
              <a:ea typeface="+mn-ea"/>
              <a:cs typeface="+mn-cs"/>
            </a:endParaRPr>
          </a:p>
        </p:txBody>
      </p:sp>
    </p:spTree>
    <p:extLst>
      <p:ext uri="{BB962C8B-B14F-4D97-AF65-F5344CB8AC3E}">
        <p14:creationId xmlns:p14="http://schemas.microsoft.com/office/powerpoint/2010/main" val="3342166041"/>
      </p:ext>
    </p:extLst>
  </p:cSld>
  <p:clrMapOvr>
    <a:masterClrMapping/>
  </p:clrMapOvr>
</p:sld>
</file>

<file path=ppt/theme/theme1.xml><?xml version="1.0" encoding="utf-8"?>
<a:theme xmlns:a="http://schemas.openxmlformats.org/drawingml/2006/main" name="1_1. Wzorzec">
  <a:themeElements>
    <a:clrScheme name="Niestandardowy 9">
      <a:dk1>
        <a:srgbClr val="595959"/>
      </a:dk1>
      <a:lt1>
        <a:sysClr val="window" lastClr="FFFFFF"/>
      </a:lt1>
      <a:dk2>
        <a:srgbClr val="004B88"/>
      </a:dk2>
      <a:lt2>
        <a:srgbClr val="0094CF"/>
      </a:lt2>
      <a:accent1>
        <a:srgbClr val="635D8C"/>
      </a:accent1>
      <a:accent2>
        <a:srgbClr val="42BEBD"/>
      </a:accent2>
      <a:accent3>
        <a:srgbClr val="48AA48"/>
      </a:accent3>
      <a:accent4>
        <a:srgbClr val="A0CC1E"/>
      </a:accent4>
      <a:accent5>
        <a:srgbClr val="FFCA21"/>
      </a:accent5>
      <a:accent6>
        <a:srgbClr val="E54337"/>
      </a:accent6>
      <a:hlink>
        <a:srgbClr val="0000FF"/>
      </a:hlink>
      <a:folHlink>
        <a:srgbClr val="800080"/>
      </a:folHlink>
    </a:clrScheme>
    <a:fontScheme name="pbs">
      <a:majorFont>
        <a:latin typeface="Century Gothic"/>
        <a:ea typeface=""/>
        <a:cs typeface=""/>
      </a:majorFont>
      <a:minorFont>
        <a:latin typeface="Century Gothic"/>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3175">
          <a:gradFill flip="none" rotWithShape="1">
            <a:gsLst>
              <a:gs pos="70000">
                <a:schemeClr val="accent1"/>
              </a:gs>
              <a:gs pos="0">
                <a:schemeClr val="accent1">
                  <a:lumMod val="5000"/>
                  <a:lumOff val="95000"/>
                </a:schemeClr>
              </a:gs>
              <a:gs pos="30000">
                <a:schemeClr val="accent1"/>
              </a:gs>
              <a:gs pos="100000">
                <a:schemeClr val="bg1"/>
              </a:gs>
            </a:gsLst>
            <a:lin ang="0" scaled="1"/>
            <a:tileRect/>
          </a:gra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1. Wzorzec">
  <a:themeElements>
    <a:clrScheme name="Niestandardowy 9">
      <a:dk1>
        <a:srgbClr val="595959"/>
      </a:dk1>
      <a:lt1>
        <a:sysClr val="window" lastClr="FFFFFF"/>
      </a:lt1>
      <a:dk2>
        <a:srgbClr val="004B88"/>
      </a:dk2>
      <a:lt2>
        <a:srgbClr val="0094CF"/>
      </a:lt2>
      <a:accent1>
        <a:srgbClr val="635D8C"/>
      </a:accent1>
      <a:accent2>
        <a:srgbClr val="42BEBD"/>
      </a:accent2>
      <a:accent3>
        <a:srgbClr val="48AA48"/>
      </a:accent3>
      <a:accent4>
        <a:srgbClr val="A0CC1E"/>
      </a:accent4>
      <a:accent5>
        <a:srgbClr val="FFCA21"/>
      </a:accent5>
      <a:accent6>
        <a:srgbClr val="E54337"/>
      </a:accent6>
      <a:hlink>
        <a:srgbClr val="0000FF"/>
      </a:hlink>
      <a:folHlink>
        <a:srgbClr val="800080"/>
      </a:folHlink>
    </a:clrScheme>
    <a:fontScheme name="pbs">
      <a:majorFont>
        <a:latin typeface="Century Gothic"/>
        <a:ea typeface=""/>
        <a:cs typeface=""/>
      </a:majorFont>
      <a:minorFont>
        <a:latin typeface="Century Gothic"/>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3175">
          <a:gradFill flip="none" rotWithShape="1">
            <a:gsLst>
              <a:gs pos="70000">
                <a:schemeClr val="accent1"/>
              </a:gs>
              <a:gs pos="0">
                <a:schemeClr val="accent1">
                  <a:lumMod val="5000"/>
                  <a:lumOff val="95000"/>
                </a:schemeClr>
              </a:gs>
              <a:gs pos="30000">
                <a:schemeClr val="accent1"/>
              </a:gs>
              <a:gs pos="100000">
                <a:schemeClr val="bg1"/>
              </a:gs>
            </a:gsLst>
            <a:lin ang="0" scaled="1"/>
            <a:tileRect/>
          </a:gra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xml><?xml version="1.0" encoding="utf-8"?>
<a:theme xmlns:a="http://schemas.openxmlformats.org/drawingml/2006/main" name="Ramowe">
  <a:themeElements>
    <a:clrScheme name="Niestandardowy 1">
      <a:dk1>
        <a:srgbClr val="595959"/>
      </a:dk1>
      <a:lt1>
        <a:sysClr val="window" lastClr="FFFFFF"/>
      </a:lt1>
      <a:dk2>
        <a:srgbClr val="004B88"/>
      </a:dk2>
      <a:lt2>
        <a:srgbClr val="0094CF"/>
      </a:lt2>
      <a:accent1>
        <a:srgbClr val="283649"/>
      </a:accent1>
      <a:accent2>
        <a:srgbClr val="42BEBD"/>
      </a:accent2>
      <a:accent3>
        <a:srgbClr val="48AA48"/>
      </a:accent3>
      <a:accent4>
        <a:srgbClr val="A0CC1E"/>
      </a:accent4>
      <a:accent5>
        <a:srgbClr val="FFCA21"/>
      </a:accent5>
      <a:accent6>
        <a:srgbClr val="E54337"/>
      </a:accent6>
      <a:hlink>
        <a:srgbClr val="0000FF"/>
      </a:hlink>
      <a:folHlink>
        <a:srgbClr val="800080"/>
      </a:folHlink>
    </a:clrScheme>
    <a:fontScheme name="pbs">
      <a:majorFont>
        <a:latin typeface="Century Gothic"/>
        <a:ea typeface=""/>
        <a:cs typeface=""/>
      </a:majorFont>
      <a:minorFont>
        <a:latin typeface="Century Gothic"/>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3175">
          <a:gradFill flip="none" rotWithShape="1">
            <a:gsLst>
              <a:gs pos="70000">
                <a:schemeClr val="accent1"/>
              </a:gs>
              <a:gs pos="0">
                <a:schemeClr val="accent1">
                  <a:lumMod val="5000"/>
                  <a:lumOff val="95000"/>
                </a:schemeClr>
              </a:gs>
              <a:gs pos="30000">
                <a:schemeClr val="accent1"/>
              </a:gs>
              <a:gs pos="100000">
                <a:schemeClr val="bg1"/>
              </a:gs>
            </a:gsLst>
            <a:lin ang="0" scaled="1"/>
            <a:tileRect/>
          </a:gra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4.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iestandardowy 9">
    <a:dk1>
      <a:srgbClr val="595959"/>
    </a:dk1>
    <a:lt1>
      <a:sysClr val="window" lastClr="FFFFFF"/>
    </a:lt1>
    <a:dk2>
      <a:srgbClr val="004B88"/>
    </a:dk2>
    <a:lt2>
      <a:srgbClr val="0094CF"/>
    </a:lt2>
    <a:accent1>
      <a:srgbClr val="635D8C"/>
    </a:accent1>
    <a:accent2>
      <a:srgbClr val="42BEBD"/>
    </a:accent2>
    <a:accent3>
      <a:srgbClr val="48AA48"/>
    </a:accent3>
    <a:accent4>
      <a:srgbClr val="A0CC1E"/>
    </a:accent4>
    <a:accent5>
      <a:srgbClr val="FFCA21"/>
    </a:accent5>
    <a:accent6>
      <a:srgbClr val="E54337"/>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1772</TotalTime>
  <Words>1789</Words>
  <Application>Microsoft Office PowerPoint</Application>
  <PresentationFormat>Panoramiczny</PresentationFormat>
  <Paragraphs>113</Paragraphs>
  <Slides>12</Slides>
  <Notes>12</Notes>
  <HiddenSlides>0</HiddenSlides>
  <MMClips>0</MMClips>
  <ScaleCrop>false</ScaleCrop>
  <HeadingPairs>
    <vt:vector size="6" baseType="variant">
      <vt:variant>
        <vt:lpstr>Używane czcionki</vt:lpstr>
      </vt:variant>
      <vt:variant>
        <vt:i4>6</vt:i4>
      </vt:variant>
      <vt:variant>
        <vt:lpstr>Motyw</vt:lpstr>
      </vt:variant>
      <vt:variant>
        <vt:i4>3</vt:i4>
      </vt:variant>
      <vt:variant>
        <vt:lpstr>Tytuły slajdów</vt:lpstr>
      </vt:variant>
      <vt:variant>
        <vt:i4>12</vt:i4>
      </vt:variant>
    </vt:vector>
  </HeadingPairs>
  <TitlesOfParts>
    <vt:vector size="21" baseType="lpstr">
      <vt:lpstr>Arial</vt:lpstr>
      <vt:lpstr>Calibri</vt:lpstr>
      <vt:lpstr>Century Gothic</vt:lpstr>
      <vt:lpstr>Courier New</vt:lpstr>
      <vt:lpstr>Times New Roman</vt:lpstr>
      <vt:lpstr>Wingdings</vt:lpstr>
      <vt:lpstr>1_1. Wzorzec</vt:lpstr>
      <vt:lpstr>1. Wzorzec</vt:lpstr>
      <vt:lpstr>Ramowe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Aneta Kostelecka</dc:creator>
  <cp:lastModifiedBy>Tor-Martynow Joanna</cp:lastModifiedBy>
  <cp:revision>88</cp:revision>
  <cp:lastPrinted>2022-04-22T10:57:28Z</cp:lastPrinted>
  <dcterms:created xsi:type="dcterms:W3CDTF">2021-10-20T08:34:34Z</dcterms:created>
  <dcterms:modified xsi:type="dcterms:W3CDTF">2023-01-10T10:51:42Z</dcterms:modified>
</cp:coreProperties>
</file>