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sldIdLst>
    <p:sldId id="256" r:id="rId6"/>
  </p:sldIdLst>
  <p:sldSz cx="3441700" cy="2720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4D7C37-B7E7-422E-A515-A655DEAEAEEA}" v="1" dt="2021-06-16T11:37:20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1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7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eldowska, Iwona" userId="4524b58a-1b7e-4f1a-93b8-09f2b4533f66" providerId="ADAL" clId="{FD4D7C37-B7E7-422E-A515-A655DEAEAEEA}"/>
    <pc:docChg chg="undo custSel modSld">
      <pc:chgData name="Gieldowska, Iwona" userId="4524b58a-1b7e-4f1a-93b8-09f2b4533f66" providerId="ADAL" clId="{FD4D7C37-B7E7-422E-A515-A655DEAEAEEA}" dt="2021-06-16T11:38:10.580" v="12" actId="21"/>
      <pc:docMkLst>
        <pc:docMk/>
      </pc:docMkLst>
      <pc:sldChg chg="addSp delSp modSp mod">
        <pc:chgData name="Gieldowska, Iwona" userId="4524b58a-1b7e-4f1a-93b8-09f2b4533f66" providerId="ADAL" clId="{FD4D7C37-B7E7-422E-A515-A655DEAEAEEA}" dt="2021-06-16T11:38:10.580" v="12" actId="21"/>
        <pc:sldMkLst>
          <pc:docMk/>
          <pc:sldMk cId="3696438189" sldId="256"/>
        </pc:sldMkLst>
        <pc:spChg chg="mod">
          <ac:chgData name="Gieldowska, Iwona" userId="4524b58a-1b7e-4f1a-93b8-09f2b4533f66" providerId="ADAL" clId="{FD4D7C37-B7E7-422E-A515-A655DEAEAEEA}" dt="2021-06-16T11:37:43.320" v="9" actId="20577"/>
          <ac:spMkLst>
            <pc:docMk/>
            <pc:sldMk cId="3696438189" sldId="256"/>
            <ac:spMk id="40" creationId="{ECAD4207-528F-4CA1-A0D7-DB6C04DE4AE0}"/>
          </ac:spMkLst>
        </pc:spChg>
        <pc:picChg chg="add del mod">
          <ac:chgData name="Gieldowska, Iwona" userId="4524b58a-1b7e-4f1a-93b8-09f2b4533f66" providerId="ADAL" clId="{FD4D7C37-B7E7-422E-A515-A655DEAEAEEA}" dt="2021-06-16T11:38:10.580" v="12" actId="21"/>
          <ac:picMkLst>
            <pc:docMk/>
            <pc:sldMk cId="3696438189" sldId="256"/>
            <ac:picMk id="13" creationId="{59D2D636-E322-4B1E-A0BE-363BD6CCA00E}"/>
          </ac:picMkLst>
        </pc:picChg>
      </pc:sldChg>
    </pc:docChg>
  </pc:docChgLst>
  <pc:docChgLst>
    <pc:chgData name="Miriam Frances" userId="fce6e1ae-74bf-4dd1-87d3-fa9e9c17a6ec" providerId="ADAL" clId="{F89EB627-E463-43E4-836C-BD69E6193279}"/>
    <pc:docChg chg="undo custSel modSld">
      <pc:chgData name="Miriam Frances" userId="fce6e1ae-74bf-4dd1-87d3-fa9e9c17a6ec" providerId="ADAL" clId="{F89EB627-E463-43E4-836C-BD69E6193279}" dt="2021-05-26T07:37:23.447" v="111" actId="167"/>
      <pc:docMkLst>
        <pc:docMk/>
      </pc:docMkLst>
      <pc:sldChg chg="modSp mod">
        <pc:chgData name="Miriam Frances" userId="fce6e1ae-74bf-4dd1-87d3-fa9e9c17a6ec" providerId="ADAL" clId="{F89EB627-E463-43E4-836C-BD69E6193279}" dt="2021-05-26T07:37:23.447" v="111" actId="167"/>
        <pc:sldMkLst>
          <pc:docMk/>
          <pc:sldMk cId="3696438189" sldId="256"/>
        </pc:sldMkLst>
        <pc:spChg chg="mod ord">
          <ac:chgData name="Miriam Frances" userId="fce6e1ae-74bf-4dd1-87d3-fa9e9c17a6ec" providerId="ADAL" clId="{F89EB627-E463-43E4-836C-BD69E6193279}" dt="2021-05-26T07:36:33.488" v="88" actId="167"/>
          <ac:spMkLst>
            <pc:docMk/>
            <pc:sldMk cId="3696438189" sldId="256"/>
            <ac:spMk id="40" creationId="{ECAD4207-528F-4CA1-A0D7-DB6C04DE4AE0}"/>
          </ac:spMkLst>
        </pc:spChg>
        <pc:picChg chg="mod">
          <ac:chgData name="Miriam Frances" userId="fce6e1ae-74bf-4dd1-87d3-fa9e9c17a6ec" providerId="ADAL" clId="{F89EB627-E463-43E4-836C-BD69E6193279}" dt="2021-05-26T07:37:06.273" v="110" actId="1076"/>
          <ac:picMkLst>
            <pc:docMk/>
            <pc:sldMk cId="3696438189" sldId="256"/>
            <ac:picMk id="32" creationId="{EC9FB042-7D48-4C37-B4DD-B003378F264D}"/>
          </ac:picMkLst>
        </pc:picChg>
        <pc:picChg chg="mod">
          <ac:chgData name="Miriam Frances" userId="fce6e1ae-74bf-4dd1-87d3-fa9e9c17a6ec" providerId="ADAL" clId="{F89EB627-E463-43E4-836C-BD69E6193279}" dt="2021-05-26T07:36:56.990" v="109" actId="1035"/>
          <ac:picMkLst>
            <pc:docMk/>
            <pc:sldMk cId="3696438189" sldId="256"/>
            <ac:picMk id="33" creationId="{F17F8312-2F75-49CD-839B-650BA7844AE4}"/>
          </ac:picMkLst>
        </pc:picChg>
        <pc:picChg chg="mod">
          <ac:chgData name="Miriam Frances" userId="fce6e1ae-74bf-4dd1-87d3-fa9e9c17a6ec" providerId="ADAL" clId="{F89EB627-E463-43E4-836C-BD69E6193279}" dt="2021-05-26T07:36:56.990" v="109" actId="1035"/>
          <ac:picMkLst>
            <pc:docMk/>
            <pc:sldMk cId="3696438189" sldId="256"/>
            <ac:picMk id="34" creationId="{977644D1-2409-4F80-8F97-57A765617B02}"/>
          </ac:picMkLst>
        </pc:picChg>
        <pc:picChg chg="mod ord">
          <ac:chgData name="Miriam Frances" userId="fce6e1ae-74bf-4dd1-87d3-fa9e9c17a6ec" providerId="ADAL" clId="{F89EB627-E463-43E4-836C-BD69E6193279}" dt="2021-05-26T07:37:23.447" v="111" actId="167"/>
          <ac:picMkLst>
            <pc:docMk/>
            <pc:sldMk cId="3696438189" sldId="256"/>
            <ac:picMk id="35" creationId="{7CB62468-A941-460A-B463-27930903864D}"/>
          </ac:picMkLst>
        </pc:picChg>
        <pc:picChg chg="mod">
          <ac:chgData name="Miriam Frances" userId="fce6e1ae-74bf-4dd1-87d3-fa9e9c17a6ec" providerId="ADAL" clId="{F89EB627-E463-43E4-836C-BD69E6193279}" dt="2021-05-26T07:36:56.990" v="109" actId="1035"/>
          <ac:picMkLst>
            <pc:docMk/>
            <pc:sldMk cId="3696438189" sldId="256"/>
            <ac:picMk id="36" creationId="{D99DBB7A-C216-4840-A621-C1E5A8238652}"/>
          </ac:picMkLst>
        </pc:picChg>
        <pc:picChg chg="mod">
          <ac:chgData name="Miriam Frances" userId="fce6e1ae-74bf-4dd1-87d3-fa9e9c17a6ec" providerId="ADAL" clId="{F89EB627-E463-43E4-836C-BD69E6193279}" dt="2021-05-26T07:36:49.636" v="104" actId="1035"/>
          <ac:picMkLst>
            <pc:docMk/>
            <pc:sldMk cId="3696438189" sldId="256"/>
            <ac:picMk id="37" creationId="{1EE4D713-A61F-4D3A-8A93-3B1606F4DD54}"/>
          </ac:picMkLst>
        </pc:picChg>
        <pc:picChg chg="mod">
          <ac:chgData name="Miriam Frances" userId="fce6e1ae-74bf-4dd1-87d3-fa9e9c17a6ec" providerId="ADAL" clId="{F89EB627-E463-43E4-836C-BD69E6193279}" dt="2021-05-26T07:36:49.636" v="104" actId="1035"/>
          <ac:picMkLst>
            <pc:docMk/>
            <pc:sldMk cId="3696438189" sldId="256"/>
            <ac:picMk id="38" creationId="{15833628-1E07-4DF6-B2C0-E9F7B5A1E97C}"/>
          </ac:picMkLst>
        </pc:picChg>
      </pc:sldChg>
    </pc:docChg>
  </pc:docChgLst>
  <pc:docChgLst>
    <pc:chgData name="Miriam Frances" userId="fce6e1ae-74bf-4dd1-87d3-fa9e9c17a6ec" providerId="ADAL" clId="{606C3398-F7A1-4114-BC7F-F28ADB8154D5}"/>
    <pc:docChg chg="modSld">
      <pc:chgData name="Miriam Frances" userId="fce6e1ae-74bf-4dd1-87d3-fa9e9c17a6ec" providerId="ADAL" clId="{606C3398-F7A1-4114-BC7F-F28ADB8154D5}" dt="2021-06-01T11:39:04.600" v="41" actId="255"/>
      <pc:docMkLst>
        <pc:docMk/>
      </pc:docMkLst>
      <pc:sldChg chg="addSp modSp mod">
        <pc:chgData name="Miriam Frances" userId="fce6e1ae-74bf-4dd1-87d3-fa9e9c17a6ec" providerId="ADAL" clId="{606C3398-F7A1-4114-BC7F-F28ADB8154D5}" dt="2021-06-01T11:39:04.600" v="41" actId="255"/>
        <pc:sldMkLst>
          <pc:docMk/>
          <pc:sldMk cId="3696438189" sldId="256"/>
        </pc:sldMkLst>
        <pc:spChg chg="mod">
          <ac:chgData name="Miriam Frances" userId="fce6e1ae-74bf-4dd1-87d3-fa9e9c17a6ec" providerId="ADAL" clId="{606C3398-F7A1-4114-BC7F-F28ADB8154D5}" dt="2021-06-01T11:39:04.600" v="41" actId="255"/>
          <ac:spMkLst>
            <pc:docMk/>
            <pc:sldMk cId="3696438189" sldId="256"/>
            <ac:spMk id="40" creationId="{ECAD4207-528F-4CA1-A0D7-DB6C04DE4AE0}"/>
          </ac:spMkLst>
        </pc:spChg>
        <pc:picChg chg="add mod">
          <ac:chgData name="Miriam Frances" userId="fce6e1ae-74bf-4dd1-87d3-fa9e9c17a6ec" providerId="ADAL" clId="{606C3398-F7A1-4114-BC7F-F28ADB8154D5}" dt="2021-06-01T11:38:31.036" v="37" actId="1038"/>
          <ac:picMkLst>
            <pc:docMk/>
            <pc:sldMk cId="3696438189" sldId="256"/>
            <ac:picMk id="3" creationId="{7A7A2340-C337-4FD6-82BF-FF9A5CF0413B}"/>
          </ac:picMkLst>
        </pc:picChg>
        <pc:picChg chg="mod">
          <ac:chgData name="Miriam Frances" userId="fce6e1ae-74bf-4dd1-87d3-fa9e9c17a6ec" providerId="ADAL" clId="{606C3398-F7A1-4114-BC7F-F28ADB8154D5}" dt="2021-06-01T11:38:08.443" v="27" actId="1076"/>
          <ac:picMkLst>
            <pc:docMk/>
            <pc:sldMk cId="3696438189" sldId="256"/>
            <ac:picMk id="32" creationId="{EC9FB042-7D48-4C37-B4DD-B003378F264D}"/>
          </ac:picMkLst>
        </pc:picChg>
        <pc:picChg chg="mod">
          <ac:chgData name="Miriam Frances" userId="fce6e1ae-74bf-4dd1-87d3-fa9e9c17a6ec" providerId="ADAL" clId="{606C3398-F7A1-4114-BC7F-F28ADB8154D5}" dt="2021-06-01T11:38:14.633" v="28" actId="1076"/>
          <ac:picMkLst>
            <pc:docMk/>
            <pc:sldMk cId="3696438189" sldId="256"/>
            <ac:picMk id="37" creationId="{1EE4D713-A61F-4D3A-8A93-3B1606F4DD54}"/>
          </ac:picMkLst>
        </pc:picChg>
        <pc:picChg chg="mod">
          <ac:chgData name="Miriam Frances" userId="fce6e1ae-74bf-4dd1-87d3-fa9e9c17a6ec" providerId="ADAL" clId="{606C3398-F7A1-4114-BC7F-F28ADB8154D5}" dt="2021-06-01T11:38:05.510" v="26" actId="1038"/>
          <ac:picMkLst>
            <pc:docMk/>
            <pc:sldMk cId="3696438189" sldId="256"/>
            <ac:picMk id="38" creationId="{15833628-1E07-4DF6-B2C0-E9F7B5A1E97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28" y="445308"/>
            <a:ext cx="2925445" cy="947302"/>
          </a:xfrm>
        </p:spPr>
        <p:txBody>
          <a:bodyPr anchor="b"/>
          <a:lstStyle>
            <a:lvl1pPr algn="ctr">
              <a:defRPr sz="225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213" y="1429142"/>
            <a:ext cx="2581275" cy="656939"/>
          </a:xfrm>
        </p:spPr>
        <p:txBody>
          <a:bodyPr/>
          <a:lstStyle>
            <a:lvl1pPr marL="0" indent="0" algn="ctr">
              <a:buNone/>
              <a:defRPr sz="903"/>
            </a:lvl1pPr>
            <a:lvl2pPr marL="172090" indent="0" algn="ctr">
              <a:buNone/>
              <a:defRPr sz="753"/>
            </a:lvl2pPr>
            <a:lvl3pPr marL="344180" indent="0" algn="ctr">
              <a:buNone/>
              <a:defRPr sz="678"/>
            </a:lvl3pPr>
            <a:lvl4pPr marL="516270" indent="0" algn="ctr">
              <a:buNone/>
              <a:defRPr sz="602"/>
            </a:lvl4pPr>
            <a:lvl5pPr marL="688360" indent="0" algn="ctr">
              <a:buNone/>
              <a:defRPr sz="602"/>
            </a:lvl5pPr>
            <a:lvl6pPr marL="860450" indent="0" algn="ctr">
              <a:buNone/>
              <a:defRPr sz="602"/>
            </a:lvl6pPr>
            <a:lvl7pPr marL="1032540" indent="0" algn="ctr">
              <a:buNone/>
              <a:defRPr sz="602"/>
            </a:lvl7pPr>
            <a:lvl8pPr marL="1204631" indent="0" algn="ctr">
              <a:buNone/>
              <a:defRPr sz="602"/>
            </a:lvl8pPr>
            <a:lvl9pPr marL="1376721" indent="0" algn="ctr">
              <a:buNone/>
              <a:defRPr sz="60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EBA6-9973-43F6-8BCB-2B4E0A078ABA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628-E6A2-4E3A-925F-AA938EA6A6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35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EBA6-9973-43F6-8BCB-2B4E0A078ABA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628-E6A2-4E3A-925F-AA938EA6A6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956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62967" y="144866"/>
            <a:ext cx="742117" cy="23059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6617" y="144866"/>
            <a:ext cx="2183328" cy="23059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EBA6-9973-43F6-8BCB-2B4E0A078ABA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628-E6A2-4E3A-925F-AA938EA6A6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305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88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EBA6-9973-43F6-8BCB-2B4E0A078ABA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628-E6A2-4E3A-925F-AA938EA6A6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7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25" y="678355"/>
            <a:ext cx="2968466" cy="1131850"/>
          </a:xfrm>
        </p:spPr>
        <p:txBody>
          <a:bodyPr anchor="b"/>
          <a:lstStyle>
            <a:lvl1pPr>
              <a:defRPr sz="225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825" y="1820913"/>
            <a:ext cx="2968466" cy="595213"/>
          </a:xfrm>
        </p:spPr>
        <p:txBody>
          <a:bodyPr/>
          <a:lstStyle>
            <a:lvl1pPr marL="0" indent="0">
              <a:buNone/>
              <a:defRPr sz="903">
                <a:solidFill>
                  <a:schemeClr val="tx1"/>
                </a:solidFill>
              </a:defRPr>
            </a:lvl1pPr>
            <a:lvl2pPr marL="172090" indent="0">
              <a:buNone/>
              <a:defRPr sz="753">
                <a:solidFill>
                  <a:schemeClr val="tx1">
                    <a:tint val="75000"/>
                  </a:schemeClr>
                </a:solidFill>
              </a:defRPr>
            </a:lvl2pPr>
            <a:lvl3pPr marL="344180" indent="0">
              <a:buNone/>
              <a:defRPr sz="678">
                <a:solidFill>
                  <a:schemeClr val="tx1">
                    <a:tint val="75000"/>
                  </a:schemeClr>
                </a:solidFill>
              </a:defRPr>
            </a:lvl3pPr>
            <a:lvl4pPr marL="516270" indent="0">
              <a:buNone/>
              <a:defRPr sz="602">
                <a:solidFill>
                  <a:schemeClr val="tx1">
                    <a:tint val="75000"/>
                  </a:schemeClr>
                </a:solidFill>
              </a:defRPr>
            </a:lvl4pPr>
            <a:lvl5pPr marL="688360" indent="0">
              <a:buNone/>
              <a:defRPr sz="602">
                <a:solidFill>
                  <a:schemeClr val="tx1">
                    <a:tint val="75000"/>
                  </a:schemeClr>
                </a:solidFill>
              </a:defRPr>
            </a:lvl5pPr>
            <a:lvl6pPr marL="860450" indent="0">
              <a:buNone/>
              <a:defRPr sz="602">
                <a:solidFill>
                  <a:schemeClr val="tx1">
                    <a:tint val="75000"/>
                  </a:schemeClr>
                </a:solidFill>
              </a:defRPr>
            </a:lvl6pPr>
            <a:lvl7pPr marL="1032540" indent="0">
              <a:buNone/>
              <a:defRPr sz="602">
                <a:solidFill>
                  <a:schemeClr val="tx1">
                    <a:tint val="75000"/>
                  </a:schemeClr>
                </a:solidFill>
              </a:defRPr>
            </a:lvl7pPr>
            <a:lvl8pPr marL="1204631" indent="0">
              <a:buNone/>
              <a:defRPr sz="602">
                <a:solidFill>
                  <a:schemeClr val="tx1">
                    <a:tint val="75000"/>
                  </a:schemeClr>
                </a:solidFill>
              </a:defRPr>
            </a:lvl8pPr>
            <a:lvl9pPr marL="1376721" indent="0">
              <a:buNone/>
              <a:defRPr sz="6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EBA6-9973-43F6-8BCB-2B4E0A078ABA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628-E6A2-4E3A-925F-AA938EA6A6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48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617" y="724333"/>
            <a:ext cx="1462723" cy="1726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2360" y="724333"/>
            <a:ext cx="1462723" cy="1726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EBA6-9973-43F6-8BCB-2B4E0A078ABA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628-E6A2-4E3A-925F-AA938EA6A6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11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5" y="144868"/>
            <a:ext cx="2968466" cy="52592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066" y="667017"/>
            <a:ext cx="1456000" cy="326895"/>
          </a:xfrm>
        </p:spPr>
        <p:txBody>
          <a:bodyPr anchor="b"/>
          <a:lstStyle>
            <a:lvl1pPr marL="0" indent="0">
              <a:buNone/>
              <a:defRPr sz="903" b="1"/>
            </a:lvl1pPr>
            <a:lvl2pPr marL="172090" indent="0">
              <a:buNone/>
              <a:defRPr sz="753" b="1"/>
            </a:lvl2pPr>
            <a:lvl3pPr marL="344180" indent="0">
              <a:buNone/>
              <a:defRPr sz="678" b="1"/>
            </a:lvl3pPr>
            <a:lvl4pPr marL="516270" indent="0">
              <a:buNone/>
              <a:defRPr sz="602" b="1"/>
            </a:lvl4pPr>
            <a:lvl5pPr marL="688360" indent="0">
              <a:buNone/>
              <a:defRPr sz="602" b="1"/>
            </a:lvl5pPr>
            <a:lvl6pPr marL="860450" indent="0">
              <a:buNone/>
              <a:defRPr sz="602" b="1"/>
            </a:lvl6pPr>
            <a:lvl7pPr marL="1032540" indent="0">
              <a:buNone/>
              <a:defRPr sz="602" b="1"/>
            </a:lvl7pPr>
            <a:lvl8pPr marL="1204631" indent="0">
              <a:buNone/>
              <a:defRPr sz="602" b="1"/>
            </a:lvl8pPr>
            <a:lvl9pPr marL="1376721" indent="0">
              <a:buNone/>
              <a:defRPr sz="60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066" y="993912"/>
            <a:ext cx="1456000" cy="14618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42361" y="667017"/>
            <a:ext cx="1463171" cy="326895"/>
          </a:xfrm>
        </p:spPr>
        <p:txBody>
          <a:bodyPr anchor="b"/>
          <a:lstStyle>
            <a:lvl1pPr marL="0" indent="0">
              <a:buNone/>
              <a:defRPr sz="903" b="1"/>
            </a:lvl1pPr>
            <a:lvl2pPr marL="172090" indent="0">
              <a:buNone/>
              <a:defRPr sz="753" b="1"/>
            </a:lvl2pPr>
            <a:lvl3pPr marL="344180" indent="0">
              <a:buNone/>
              <a:defRPr sz="678" b="1"/>
            </a:lvl3pPr>
            <a:lvl4pPr marL="516270" indent="0">
              <a:buNone/>
              <a:defRPr sz="602" b="1"/>
            </a:lvl4pPr>
            <a:lvl5pPr marL="688360" indent="0">
              <a:buNone/>
              <a:defRPr sz="602" b="1"/>
            </a:lvl5pPr>
            <a:lvl6pPr marL="860450" indent="0">
              <a:buNone/>
              <a:defRPr sz="602" b="1"/>
            </a:lvl6pPr>
            <a:lvl7pPr marL="1032540" indent="0">
              <a:buNone/>
              <a:defRPr sz="602" b="1"/>
            </a:lvl7pPr>
            <a:lvl8pPr marL="1204631" indent="0">
              <a:buNone/>
              <a:defRPr sz="602" b="1"/>
            </a:lvl8pPr>
            <a:lvl9pPr marL="1376721" indent="0">
              <a:buNone/>
              <a:defRPr sz="60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42361" y="993912"/>
            <a:ext cx="1463171" cy="14618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EBA6-9973-43F6-8BCB-2B4E0A078ABA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628-E6A2-4E3A-925F-AA938EA6A6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98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EBA6-9973-43F6-8BCB-2B4E0A078ABA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628-E6A2-4E3A-925F-AA938EA6A6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66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EBA6-9973-43F6-8BCB-2B4E0A078ABA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628-E6A2-4E3A-925F-AA938EA6A6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1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5" y="181398"/>
            <a:ext cx="1110038" cy="634894"/>
          </a:xfrm>
        </p:spPr>
        <p:txBody>
          <a:bodyPr anchor="b"/>
          <a:lstStyle>
            <a:lvl1pPr>
              <a:defRPr sz="12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171" y="391771"/>
            <a:ext cx="1742361" cy="1933656"/>
          </a:xfrm>
        </p:spPr>
        <p:txBody>
          <a:bodyPr/>
          <a:lstStyle>
            <a:lvl1pPr>
              <a:defRPr sz="1204"/>
            </a:lvl1pPr>
            <a:lvl2pPr>
              <a:defRPr sz="1054"/>
            </a:lvl2pPr>
            <a:lvl3pPr>
              <a:defRPr sz="903"/>
            </a:lvl3pPr>
            <a:lvl4pPr>
              <a:defRPr sz="753"/>
            </a:lvl4pPr>
            <a:lvl5pPr>
              <a:defRPr sz="753"/>
            </a:lvl5pPr>
            <a:lvl6pPr>
              <a:defRPr sz="753"/>
            </a:lvl6pPr>
            <a:lvl7pPr>
              <a:defRPr sz="753"/>
            </a:lvl7pPr>
            <a:lvl8pPr>
              <a:defRPr sz="753"/>
            </a:lvl8pPr>
            <a:lvl9pPr>
              <a:defRPr sz="7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065" y="816292"/>
            <a:ext cx="1110038" cy="1512283"/>
          </a:xfrm>
        </p:spPr>
        <p:txBody>
          <a:bodyPr/>
          <a:lstStyle>
            <a:lvl1pPr marL="0" indent="0">
              <a:buNone/>
              <a:defRPr sz="602"/>
            </a:lvl1pPr>
            <a:lvl2pPr marL="172090" indent="0">
              <a:buNone/>
              <a:defRPr sz="527"/>
            </a:lvl2pPr>
            <a:lvl3pPr marL="344180" indent="0">
              <a:buNone/>
              <a:defRPr sz="452"/>
            </a:lvl3pPr>
            <a:lvl4pPr marL="516270" indent="0">
              <a:buNone/>
              <a:defRPr sz="376"/>
            </a:lvl4pPr>
            <a:lvl5pPr marL="688360" indent="0">
              <a:buNone/>
              <a:defRPr sz="376"/>
            </a:lvl5pPr>
            <a:lvl6pPr marL="860450" indent="0">
              <a:buNone/>
              <a:defRPr sz="376"/>
            </a:lvl6pPr>
            <a:lvl7pPr marL="1032540" indent="0">
              <a:buNone/>
              <a:defRPr sz="376"/>
            </a:lvl7pPr>
            <a:lvl8pPr marL="1204631" indent="0">
              <a:buNone/>
              <a:defRPr sz="376"/>
            </a:lvl8pPr>
            <a:lvl9pPr marL="1376721" indent="0">
              <a:buNone/>
              <a:defRPr sz="37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EBA6-9973-43F6-8BCB-2B4E0A078ABA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628-E6A2-4E3A-925F-AA938EA6A6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76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5" y="181398"/>
            <a:ext cx="1110038" cy="634894"/>
          </a:xfrm>
        </p:spPr>
        <p:txBody>
          <a:bodyPr anchor="b"/>
          <a:lstStyle>
            <a:lvl1pPr>
              <a:defRPr sz="12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63171" y="391771"/>
            <a:ext cx="1742361" cy="1933656"/>
          </a:xfrm>
        </p:spPr>
        <p:txBody>
          <a:bodyPr anchor="t"/>
          <a:lstStyle>
            <a:lvl1pPr marL="0" indent="0">
              <a:buNone/>
              <a:defRPr sz="1204"/>
            </a:lvl1pPr>
            <a:lvl2pPr marL="172090" indent="0">
              <a:buNone/>
              <a:defRPr sz="1054"/>
            </a:lvl2pPr>
            <a:lvl3pPr marL="344180" indent="0">
              <a:buNone/>
              <a:defRPr sz="903"/>
            </a:lvl3pPr>
            <a:lvl4pPr marL="516270" indent="0">
              <a:buNone/>
              <a:defRPr sz="753"/>
            </a:lvl4pPr>
            <a:lvl5pPr marL="688360" indent="0">
              <a:buNone/>
              <a:defRPr sz="753"/>
            </a:lvl5pPr>
            <a:lvl6pPr marL="860450" indent="0">
              <a:buNone/>
              <a:defRPr sz="753"/>
            </a:lvl6pPr>
            <a:lvl7pPr marL="1032540" indent="0">
              <a:buNone/>
              <a:defRPr sz="753"/>
            </a:lvl7pPr>
            <a:lvl8pPr marL="1204631" indent="0">
              <a:buNone/>
              <a:defRPr sz="753"/>
            </a:lvl8pPr>
            <a:lvl9pPr marL="1376721" indent="0">
              <a:buNone/>
              <a:defRPr sz="7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065" y="816292"/>
            <a:ext cx="1110038" cy="1512283"/>
          </a:xfrm>
        </p:spPr>
        <p:txBody>
          <a:bodyPr/>
          <a:lstStyle>
            <a:lvl1pPr marL="0" indent="0">
              <a:buNone/>
              <a:defRPr sz="602"/>
            </a:lvl1pPr>
            <a:lvl2pPr marL="172090" indent="0">
              <a:buNone/>
              <a:defRPr sz="527"/>
            </a:lvl2pPr>
            <a:lvl3pPr marL="344180" indent="0">
              <a:buNone/>
              <a:defRPr sz="452"/>
            </a:lvl3pPr>
            <a:lvl4pPr marL="516270" indent="0">
              <a:buNone/>
              <a:defRPr sz="376"/>
            </a:lvl4pPr>
            <a:lvl5pPr marL="688360" indent="0">
              <a:buNone/>
              <a:defRPr sz="376"/>
            </a:lvl5pPr>
            <a:lvl6pPr marL="860450" indent="0">
              <a:buNone/>
              <a:defRPr sz="376"/>
            </a:lvl6pPr>
            <a:lvl7pPr marL="1032540" indent="0">
              <a:buNone/>
              <a:defRPr sz="376"/>
            </a:lvl7pPr>
            <a:lvl8pPr marL="1204631" indent="0">
              <a:buNone/>
              <a:defRPr sz="376"/>
            </a:lvl8pPr>
            <a:lvl9pPr marL="1376721" indent="0">
              <a:buNone/>
              <a:defRPr sz="37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EBA6-9973-43F6-8BCB-2B4E0A078ABA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628-E6A2-4E3A-925F-AA938EA6A6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2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617" y="144868"/>
            <a:ext cx="2968466" cy="52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617" y="724333"/>
            <a:ext cx="2968466" cy="1726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6617" y="2521941"/>
            <a:ext cx="774383" cy="144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EBA6-9973-43F6-8BCB-2B4E0A078ABA}" type="datetimeFigureOut">
              <a:rPr lang="es-ES" smtClean="0"/>
              <a:t>16/06/2021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0063" y="2521941"/>
            <a:ext cx="1161574" cy="144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30700" y="2521941"/>
            <a:ext cx="774383" cy="144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C628-E6A2-4E3A-925F-AA938EA6A6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40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44180" rtl="0" eaLnBrk="1" latinLnBrk="0" hangingPunct="1">
        <a:lnSpc>
          <a:spcPct val="90000"/>
        </a:lnSpc>
        <a:spcBef>
          <a:spcPct val="0"/>
        </a:spcBef>
        <a:buNone/>
        <a:defRPr sz="16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6045" indent="-86045" algn="l" defTabSz="34418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054" kern="1200">
          <a:solidFill>
            <a:schemeClr val="tx1"/>
          </a:solidFill>
          <a:latin typeface="+mn-lt"/>
          <a:ea typeface="+mn-ea"/>
          <a:cs typeface="+mn-cs"/>
        </a:defRPr>
      </a:lvl1pPr>
      <a:lvl2pPr marL="258135" indent="-86045" algn="l" defTabSz="34418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3" kern="1200">
          <a:solidFill>
            <a:schemeClr val="tx1"/>
          </a:solidFill>
          <a:latin typeface="+mn-lt"/>
          <a:ea typeface="+mn-ea"/>
          <a:cs typeface="+mn-cs"/>
        </a:defRPr>
      </a:lvl2pPr>
      <a:lvl3pPr marL="430225" indent="-86045" algn="l" defTabSz="34418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3" kern="1200">
          <a:solidFill>
            <a:schemeClr val="tx1"/>
          </a:solidFill>
          <a:latin typeface="+mn-lt"/>
          <a:ea typeface="+mn-ea"/>
          <a:cs typeface="+mn-cs"/>
        </a:defRPr>
      </a:lvl3pPr>
      <a:lvl4pPr marL="602315" indent="-86045" algn="l" defTabSz="34418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8" kern="1200">
          <a:solidFill>
            <a:schemeClr val="tx1"/>
          </a:solidFill>
          <a:latin typeface="+mn-lt"/>
          <a:ea typeface="+mn-ea"/>
          <a:cs typeface="+mn-cs"/>
        </a:defRPr>
      </a:lvl4pPr>
      <a:lvl5pPr marL="774405" indent="-86045" algn="l" defTabSz="34418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8" kern="1200">
          <a:solidFill>
            <a:schemeClr val="tx1"/>
          </a:solidFill>
          <a:latin typeface="+mn-lt"/>
          <a:ea typeface="+mn-ea"/>
          <a:cs typeface="+mn-cs"/>
        </a:defRPr>
      </a:lvl5pPr>
      <a:lvl6pPr marL="946495" indent="-86045" algn="l" defTabSz="34418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8" kern="1200">
          <a:solidFill>
            <a:schemeClr val="tx1"/>
          </a:solidFill>
          <a:latin typeface="+mn-lt"/>
          <a:ea typeface="+mn-ea"/>
          <a:cs typeface="+mn-cs"/>
        </a:defRPr>
      </a:lvl6pPr>
      <a:lvl7pPr marL="1118586" indent="-86045" algn="l" defTabSz="34418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8" kern="1200">
          <a:solidFill>
            <a:schemeClr val="tx1"/>
          </a:solidFill>
          <a:latin typeface="+mn-lt"/>
          <a:ea typeface="+mn-ea"/>
          <a:cs typeface="+mn-cs"/>
        </a:defRPr>
      </a:lvl7pPr>
      <a:lvl8pPr marL="1290676" indent="-86045" algn="l" defTabSz="34418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8" kern="1200">
          <a:solidFill>
            <a:schemeClr val="tx1"/>
          </a:solidFill>
          <a:latin typeface="+mn-lt"/>
          <a:ea typeface="+mn-ea"/>
          <a:cs typeface="+mn-cs"/>
        </a:defRPr>
      </a:lvl8pPr>
      <a:lvl9pPr marL="1462766" indent="-86045" algn="l" defTabSz="34418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4180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1pPr>
      <a:lvl2pPr marL="172090" algn="l" defTabSz="344180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2pPr>
      <a:lvl3pPr marL="344180" algn="l" defTabSz="344180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3pPr>
      <a:lvl4pPr marL="516270" algn="l" defTabSz="344180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4pPr>
      <a:lvl5pPr marL="688360" algn="l" defTabSz="344180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5pPr>
      <a:lvl6pPr marL="860450" algn="l" defTabSz="344180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6pPr>
      <a:lvl7pPr marL="1032540" algn="l" defTabSz="344180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7pPr>
      <a:lvl8pPr marL="1204631" algn="l" defTabSz="344180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721" algn="l" defTabSz="344180" rtl="0" eaLnBrk="1" latinLnBrk="0" hangingPunct="1">
        <a:defRPr sz="6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hyperlink" Target="http://bit.ly/windwebinarPL" TargetMode="External"/><Relationship Id="rId21" Type="http://schemas.openxmlformats.org/officeDocument/2006/relationships/image" Target="../media/image19.png"/><Relationship Id="rId7" Type="http://schemas.openxmlformats.org/officeDocument/2006/relationships/image" Target="../media/image5.sv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web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Imagen que contiene Icono&#10;&#10;Descripción generada automáticamente">
            <a:extLst>
              <a:ext uri="{FF2B5EF4-FFF2-40B4-BE49-F238E27FC236}">
                <a16:creationId xmlns:a16="http://schemas.microsoft.com/office/drawing/2014/main" id="{7CB62468-A941-460A-B463-279309038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75" y="1769150"/>
            <a:ext cx="432465" cy="432465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ECAD4207-528F-4CA1-A0D7-DB6C04DE4AE0}"/>
              </a:ext>
            </a:extLst>
          </p:cNvPr>
          <p:cNvSpPr/>
          <p:nvPr/>
        </p:nvSpPr>
        <p:spPr>
          <a:xfrm>
            <a:off x="443787" y="48628"/>
            <a:ext cx="3707129" cy="24018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es-ES" sz="600" b="1" i="1" dirty="0">
                <a:solidFill>
                  <a:srgbClr val="0086AE"/>
                </a:solidFill>
                <a:latin typeface="Trebuchet MS" panose="020B0603020202020204" pitchFamily="34" charset="0"/>
              </a:rPr>
              <a:t>D</a:t>
            </a:r>
            <a:r>
              <a:rPr lang="pl-PL" sz="600" b="1" i="1" dirty="0">
                <a:solidFill>
                  <a:srgbClr val="0086AE"/>
                </a:solidFill>
                <a:latin typeface="Trebuchet MS" panose="020B0603020202020204" pitchFamily="34" charset="0"/>
              </a:rPr>
              <a:t>ATE</a:t>
            </a:r>
            <a:r>
              <a:rPr lang="es-ES" sz="600" b="1" i="1" dirty="0">
                <a:solidFill>
                  <a:srgbClr val="0086AE"/>
                </a:solidFill>
                <a:latin typeface="Trebuchet MS" panose="020B0603020202020204" pitchFamily="34" charset="0"/>
              </a:rPr>
              <a:t>: </a:t>
            </a:r>
            <a:r>
              <a:rPr lang="en-US" sz="600" b="1" i="1" dirty="0">
                <a:solidFill>
                  <a:srgbClr val="0086AE"/>
                </a:solidFill>
                <a:latin typeface="Trebuchet MS" panose="020B0603020202020204" pitchFamily="34" charset="0"/>
              </a:rPr>
              <a:t>June 22, 2021 | 9.00 a.m. (CEST) | Link:  </a:t>
            </a:r>
            <a:r>
              <a:rPr lang="es-ES" sz="600" b="1" i="1" dirty="0">
                <a:solidFill>
                  <a:srgbClr val="0086AE"/>
                </a:solidFill>
                <a:latin typeface="Trebuchet MS" panose="020B0603020202020204" pitchFamily="34" charset="0"/>
                <a:hlinkClick r:id="rId3"/>
              </a:rPr>
              <a:t>http://bit.ly/windwebinarPL</a:t>
            </a:r>
            <a:endParaRPr lang="pl-PL" sz="600" b="1" i="1" dirty="0">
              <a:solidFill>
                <a:srgbClr val="0086AE"/>
              </a:solidFill>
              <a:latin typeface="Trebuchet MS" panose="020B0603020202020204" pitchFamily="34" charset="0"/>
            </a:endParaRPr>
          </a:p>
          <a:p>
            <a:pPr algn="just"/>
            <a:endParaRPr lang="es-ES" sz="500" b="1" i="1" dirty="0">
              <a:solidFill>
                <a:srgbClr val="0086AE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es-ES" sz="600" b="1" i="1" dirty="0">
                <a:solidFill>
                  <a:srgbClr val="0086AE"/>
                </a:solidFill>
                <a:latin typeface="Trebuchet MS" panose="020B0603020202020204" pitchFamily="34" charset="0"/>
              </a:rPr>
              <a:t>AGENDA:</a:t>
            </a:r>
          </a:p>
          <a:p>
            <a:pPr algn="just">
              <a:lnSpc>
                <a:spcPct val="150000"/>
              </a:lnSpc>
            </a:pPr>
            <a:r>
              <a:rPr lang="en-US" sz="450" b="1" i="1" dirty="0">
                <a:solidFill>
                  <a:srgbClr val="00B0F0"/>
                </a:solidFill>
                <a:latin typeface="Trebuchet MS" panose="020B0603020202020204" pitchFamily="34" charset="0"/>
              </a:rPr>
              <a:t>&gt; Welcome BasqueTrade – Basque Energy Cluster (5 min)</a:t>
            </a:r>
          </a:p>
          <a:p>
            <a:pPr algn="just">
              <a:lnSpc>
                <a:spcPct val="150000"/>
              </a:lnSpc>
            </a:pPr>
            <a:r>
              <a:rPr lang="en-US" sz="450" b="1" i="1" dirty="0">
                <a:solidFill>
                  <a:srgbClr val="00B0F0"/>
                </a:solidFill>
                <a:latin typeface="Trebuchet MS" panose="020B0603020202020204" pitchFamily="34" charset="0"/>
              </a:rPr>
              <a:t> &gt; Presentation 1: PSEW - Situation and prospects of the wind power market in Poland (20 min) </a:t>
            </a:r>
          </a:p>
          <a:p>
            <a:pPr algn="just">
              <a:lnSpc>
                <a:spcPct val="150000"/>
              </a:lnSpc>
            </a:pPr>
            <a:r>
              <a:rPr lang="en-US" sz="400" i="1" dirty="0">
                <a:solidFill>
                  <a:srgbClr val="00B0F0"/>
                </a:solidFill>
                <a:latin typeface="Trebuchet MS" panose="020B0603020202020204" pitchFamily="34" charset="0"/>
              </a:rPr>
              <a:t>   &gt; Market developments in recent years and prospects for the coming years</a:t>
            </a:r>
          </a:p>
          <a:p>
            <a:pPr algn="just">
              <a:lnSpc>
                <a:spcPct val="150000"/>
              </a:lnSpc>
            </a:pPr>
            <a:r>
              <a:rPr lang="en-US" sz="400" i="1" dirty="0">
                <a:solidFill>
                  <a:srgbClr val="00B0F0"/>
                </a:solidFill>
                <a:latin typeface="Trebuchet MS" panose="020B0603020202020204" pitchFamily="34" charset="0"/>
              </a:rPr>
              <a:t>     &gt; Legal framework for the Polish wind market (offshore and onshore) </a:t>
            </a:r>
          </a:p>
          <a:p>
            <a:pPr algn="just">
              <a:lnSpc>
                <a:spcPct val="150000"/>
              </a:lnSpc>
            </a:pPr>
            <a:r>
              <a:rPr lang="en-US" sz="400" i="1" dirty="0">
                <a:solidFill>
                  <a:srgbClr val="00B0F0"/>
                </a:solidFill>
                <a:latin typeface="Trebuchet MS" panose="020B0603020202020204" pitchFamily="34" charset="0"/>
              </a:rPr>
              <a:t>       &gt; Distribution of the deployment by geographical areas (in which areas the parks will be placed)</a:t>
            </a:r>
          </a:p>
          <a:p>
            <a:pPr algn="just">
              <a:lnSpc>
                <a:spcPct val="150000"/>
              </a:lnSpc>
            </a:pPr>
            <a:r>
              <a:rPr lang="en-US" sz="400" i="1" dirty="0">
                <a:solidFill>
                  <a:srgbClr val="00B0F0"/>
                </a:solidFill>
                <a:latin typeface="Trebuchet MS" panose="020B0603020202020204" pitchFamily="34" charset="0"/>
              </a:rPr>
              <a:t>        &gt; Export interest context / investment attraction (local content obligation, tariffs, investment support, etc.)</a:t>
            </a:r>
          </a:p>
          <a:p>
            <a:pPr algn="just">
              <a:lnSpc>
                <a:spcPct val="150000"/>
              </a:lnSpc>
            </a:pPr>
            <a:r>
              <a:rPr lang="en-US" sz="450" b="1" i="1" dirty="0">
                <a:solidFill>
                  <a:srgbClr val="00B0F0"/>
                </a:solidFill>
                <a:latin typeface="Trebuchet MS" panose="020B0603020202020204" pitchFamily="34" charset="0"/>
              </a:rPr>
              <a:t>      &gt; Presentation 2: Iberdrola: future plans and projects in Poland (20 min)</a:t>
            </a:r>
          </a:p>
          <a:p>
            <a:pPr algn="just">
              <a:lnSpc>
                <a:spcPct val="150000"/>
              </a:lnSpc>
            </a:pPr>
            <a:r>
              <a:rPr lang="en-US" sz="500" b="1" i="1" dirty="0">
                <a:solidFill>
                  <a:srgbClr val="00B0F0"/>
                </a:solidFill>
                <a:latin typeface="Trebuchet MS" panose="020B0603020202020204" pitchFamily="34" charset="0"/>
              </a:rPr>
              <a:t>        </a:t>
            </a:r>
            <a:r>
              <a:rPr lang="en-US" sz="450" b="1" i="1" dirty="0">
                <a:solidFill>
                  <a:srgbClr val="00B0F0"/>
                </a:solidFill>
                <a:latin typeface="Trebuchet MS" panose="020B0603020202020204" pitchFamily="34" charset="0"/>
              </a:rPr>
              <a:t>&gt; Presentation 3: Offshore wind energy potential of Pomerania (30 min)</a:t>
            </a:r>
          </a:p>
          <a:p>
            <a:pPr algn="just">
              <a:lnSpc>
                <a:spcPct val="150000"/>
              </a:lnSpc>
            </a:pPr>
            <a:r>
              <a:rPr lang="en-US" sz="400" i="1" dirty="0">
                <a:solidFill>
                  <a:srgbClr val="00B0F0"/>
                </a:solidFill>
                <a:latin typeface="Trebuchet MS" panose="020B0603020202020204" pitchFamily="34" charset="0"/>
              </a:rPr>
              <a:t>            &gt; Pomerania: Pomeranian Platform for the Development of Offshore Wind Energy in the Baltic Sea (10 min)</a:t>
            </a:r>
          </a:p>
          <a:p>
            <a:pPr algn="just">
              <a:lnSpc>
                <a:spcPct val="150000"/>
              </a:lnSpc>
            </a:pPr>
            <a:r>
              <a:rPr lang="en-US" sz="400" i="1" dirty="0">
                <a:solidFill>
                  <a:srgbClr val="00B0F0"/>
                </a:solidFill>
                <a:latin typeface="Trebuchet MS" panose="020B0603020202020204" pitchFamily="34" charset="0"/>
              </a:rPr>
              <a:t>              &gt; Pomerania’s potential for new investments (10 min)</a:t>
            </a:r>
          </a:p>
          <a:p>
            <a:pPr algn="just">
              <a:lnSpc>
                <a:spcPct val="150000"/>
              </a:lnSpc>
            </a:pPr>
            <a:r>
              <a:rPr lang="en-US" sz="400" i="1" dirty="0">
                <a:solidFill>
                  <a:srgbClr val="00B0F0"/>
                </a:solidFill>
                <a:latin typeface="Trebuchet MS" panose="020B0603020202020204" pitchFamily="34" charset="0"/>
              </a:rPr>
              <a:t>                &gt; Port of Gdynia - offshore development hub in Poland (10 min)</a:t>
            </a:r>
          </a:p>
          <a:p>
            <a:pPr algn="just">
              <a:lnSpc>
                <a:spcPct val="150000"/>
              </a:lnSpc>
            </a:pPr>
            <a:r>
              <a:rPr lang="en-US" sz="450" b="1" i="1" dirty="0">
                <a:solidFill>
                  <a:srgbClr val="00B0F0"/>
                </a:solidFill>
                <a:latin typeface="Trebuchet MS" panose="020B0603020202020204" pitchFamily="34" charset="0"/>
              </a:rPr>
              <a:t>              &gt; Presentation Basque Energy Cluster: introduction to the Basque Energy sector (15 min)</a:t>
            </a:r>
          </a:p>
          <a:p>
            <a:pPr algn="just">
              <a:lnSpc>
                <a:spcPct val="150000"/>
              </a:lnSpc>
            </a:pPr>
            <a:r>
              <a:rPr lang="en-US" sz="450" b="1" i="1" dirty="0">
                <a:solidFill>
                  <a:srgbClr val="00B0F0"/>
                </a:solidFill>
                <a:latin typeface="Trebuchet MS" panose="020B0603020202020204" pitchFamily="34" charset="0"/>
              </a:rPr>
              <a:t>               &gt; Presentation Tecnalia : R&amp;D Solutions and Innovation projects within the wind sector</a:t>
            </a:r>
          </a:p>
          <a:p>
            <a:pPr algn="just">
              <a:lnSpc>
                <a:spcPct val="150000"/>
              </a:lnSpc>
            </a:pPr>
            <a:r>
              <a:rPr lang="en-US" sz="450" b="1" i="1" dirty="0">
                <a:solidFill>
                  <a:srgbClr val="00B0F0"/>
                </a:solidFill>
                <a:latin typeface="Trebuchet MS" panose="020B0603020202020204" pitchFamily="34" charset="0"/>
              </a:rPr>
              <a:t>                 in the Basque Country (15 min)</a:t>
            </a:r>
          </a:p>
          <a:p>
            <a:pPr algn="just">
              <a:lnSpc>
                <a:spcPct val="150000"/>
              </a:lnSpc>
            </a:pPr>
            <a:r>
              <a:rPr lang="en-US" sz="450" i="1" dirty="0">
                <a:solidFill>
                  <a:srgbClr val="00B0F0"/>
                </a:solidFill>
                <a:latin typeface="Trebuchet MS" panose="020B0603020202020204" pitchFamily="34" charset="0"/>
              </a:rPr>
              <a:t>              &gt; Doubts and questions (15 min)</a:t>
            </a:r>
          </a:p>
          <a:p>
            <a:pPr algn="just">
              <a:lnSpc>
                <a:spcPct val="150000"/>
              </a:lnSpc>
            </a:pPr>
            <a:endParaRPr lang="en-US" sz="450" i="1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00" b="1" i="1" dirty="0">
                <a:solidFill>
                  <a:srgbClr val="0086AE"/>
                </a:solidFill>
                <a:latin typeface="Trebuchet MS" panose="020B0603020202020204" pitchFamily="34" charset="0"/>
              </a:rPr>
              <a:t>     &gt; </a:t>
            </a:r>
            <a:r>
              <a:rPr lang="pl-PL" sz="450" b="1" i="1" dirty="0">
                <a:solidFill>
                  <a:srgbClr val="0086AE"/>
                </a:solidFill>
                <a:latin typeface="Trebuchet MS" panose="020B0603020202020204" pitchFamily="34" charset="0"/>
              </a:rPr>
              <a:t>Partners</a:t>
            </a:r>
            <a:r>
              <a:rPr lang="en-US" sz="500" b="1" i="1" dirty="0">
                <a:solidFill>
                  <a:srgbClr val="0086AE"/>
                </a:solidFill>
                <a:latin typeface="Trebuchet MS" panose="020B0603020202020204" pitchFamily="34" charset="0"/>
              </a:rPr>
              <a:t>: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100" b="1" i="1" dirty="0">
              <a:solidFill>
                <a:srgbClr val="0086AE"/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00" b="1" i="1" dirty="0">
                <a:solidFill>
                  <a:srgbClr val="0086AE"/>
                </a:solidFill>
                <a:latin typeface="Trebuchet MS" panose="020B0603020202020204" pitchFamily="34" charset="0"/>
              </a:rPr>
              <a:t>&gt; </a:t>
            </a:r>
            <a:r>
              <a:rPr lang="en-US" sz="450" b="1" i="1" dirty="0" err="1">
                <a:solidFill>
                  <a:srgbClr val="0086AE"/>
                </a:solidFill>
                <a:latin typeface="Trebuchet MS" panose="020B0603020202020204" pitchFamily="34" charset="0"/>
              </a:rPr>
              <a:t>Organiz</a:t>
            </a:r>
            <a:r>
              <a:rPr lang="pl-PL" sz="450" b="1" i="1" dirty="0" err="1">
                <a:solidFill>
                  <a:srgbClr val="0086AE"/>
                </a:solidFill>
                <a:latin typeface="Trebuchet MS" panose="020B0603020202020204" pitchFamily="34" charset="0"/>
              </a:rPr>
              <a:t>ed</a:t>
            </a:r>
            <a:r>
              <a:rPr lang="pl-PL" sz="450" b="1" i="1" dirty="0">
                <a:solidFill>
                  <a:srgbClr val="0086AE"/>
                </a:solidFill>
                <a:latin typeface="Trebuchet MS" panose="020B0603020202020204" pitchFamily="34" charset="0"/>
              </a:rPr>
              <a:t> by</a:t>
            </a:r>
            <a:r>
              <a:rPr lang="en-US" sz="500" b="1" i="1" dirty="0">
                <a:solidFill>
                  <a:srgbClr val="0086AE"/>
                </a:solidFill>
                <a:latin typeface="Trebuchet MS" panose="020B0603020202020204" pitchFamily="34" charset="0"/>
              </a:rPr>
              <a:t>:</a:t>
            </a:r>
            <a:endParaRPr lang="es-ES" sz="800" b="1" i="1" dirty="0">
              <a:solidFill>
                <a:srgbClr val="0086AE"/>
              </a:solidFill>
              <a:latin typeface="Trebuchet MS" panose="020B0603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33E9056-A919-4AAD-9E61-897DE836F5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4918"/>
          <a:stretch/>
        </p:blipFill>
        <p:spPr>
          <a:xfrm>
            <a:off x="0" y="0"/>
            <a:ext cx="695510" cy="27241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017CFC5E-CE24-406F-9467-240F9023B6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4" b="24125"/>
          <a:stretch/>
        </p:blipFill>
        <p:spPr>
          <a:xfrm rot="5400000">
            <a:off x="-158110" y="1746247"/>
            <a:ext cx="1116636" cy="832792"/>
          </a:xfrm>
          <a:prstGeom prst="rect">
            <a:avLst/>
          </a:prstGeom>
        </p:spPr>
      </p:pic>
      <p:pic>
        <p:nvPicPr>
          <p:cNvPr id="8" name="Google Shape;142;p25" descr="mapa_solido_n-01.png">
            <a:extLst>
              <a:ext uri="{FF2B5EF4-FFF2-40B4-BE49-F238E27FC236}">
                <a16:creationId xmlns:a16="http://schemas.microsoft.com/office/drawing/2014/main" id="{409E79C4-BEBC-4ADB-B087-B305BB85463A}"/>
              </a:ext>
            </a:extLst>
          </p:cNvPr>
          <p:cNvPicPr preferRelativeResize="0"/>
          <p:nvPr/>
        </p:nvPicPr>
        <p:blipFill>
          <a:blip r:embed="rId8">
            <a:alphaModFix amt="40000"/>
          </a:blip>
          <a:stretch>
            <a:fillRect/>
          </a:stretch>
        </p:blipFill>
        <p:spPr>
          <a:xfrm>
            <a:off x="-21077" y="1178451"/>
            <a:ext cx="876974" cy="44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D2D636-E322-4B1E-A0BE-363BD6CCA0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0965"/>
          <a:stretch/>
        </p:blipFill>
        <p:spPr>
          <a:xfrm rot="16200000">
            <a:off x="-195000" y="207700"/>
            <a:ext cx="1116636" cy="726637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9F5DD8F-A755-499B-B16C-502FE5308AAB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2081160"/>
            <a:ext cx="637244" cy="654048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51BB147A-7566-4CBE-A9A6-9FFF4D2337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5398" y="2352459"/>
            <a:ext cx="2470538" cy="269454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04EA4433-2863-4A1A-B202-23E49AE74E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09567" y="2310939"/>
            <a:ext cx="100739" cy="445253"/>
          </a:xfrm>
          <a:prstGeom prst="rect">
            <a:avLst/>
          </a:prstGeom>
        </p:spPr>
      </p:pic>
      <p:pic>
        <p:nvPicPr>
          <p:cNvPr id="32" name="Imagen 31" descr="Forma&#10;&#10;Descripción generada automáticamente con confianza media">
            <a:extLst>
              <a:ext uri="{FF2B5EF4-FFF2-40B4-BE49-F238E27FC236}">
                <a16:creationId xmlns:a16="http://schemas.microsoft.com/office/drawing/2014/main" id="{EC9FB042-7D48-4C37-B4DD-B003378F26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23" y="2064802"/>
            <a:ext cx="832793" cy="22721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17F8312-2F75-49CD-839B-650BA7844A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27" y="1905576"/>
            <a:ext cx="438271" cy="145957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77644D1-2409-4F80-8F97-57A765617B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74" y="1918924"/>
            <a:ext cx="418441" cy="132915"/>
          </a:xfrm>
          <a:prstGeom prst="rect">
            <a:avLst/>
          </a:prstGeom>
        </p:spPr>
      </p:pic>
      <p:pic>
        <p:nvPicPr>
          <p:cNvPr id="36" name="Imagen 35" descr="Logotipo&#10;&#10;Descripción generada automáticamente">
            <a:extLst>
              <a:ext uri="{FF2B5EF4-FFF2-40B4-BE49-F238E27FC236}">
                <a16:creationId xmlns:a16="http://schemas.microsoft.com/office/drawing/2014/main" id="{D99DBB7A-C216-4840-A621-C1E5A823865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06" y="1880140"/>
            <a:ext cx="320361" cy="17139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1EE4D713-A61F-4D3A-8A93-3B1606F4DD5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11" y="2107929"/>
            <a:ext cx="335424" cy="148639"/>
          </a:xfrm>
          <a:prstGeom prst="rect">
            <a:avLst/>
          </a:prstGeom>
        </p:spPr>
      </p:pic>
      <p:pic>
        <p:nvPicPr>
          <p:cNvPr id="38" name="Imagen 3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15833628-1E07-4DF6-B2C0-E9F7B5A1E97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93" y="2126018"/>
            <a:ext cx="711053" cy="112462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7A7A2340-C337-4FD6-82BF-FF9A5CF0413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4" y="2047489"/>
            <a:ext cx="706219" cy="25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38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61991E1F0A8B4AB9E0F91BCD20D640" ma:contentTypeVersion="10" ma:contentTypeDescription="Crear nuevo documento." ma:contentTypeScope="" ma:versionID="70bd0090bd29731f150e5157fa3a66d9">
  <xsd:schema xmlns:xsd="http://www.w3.org/2001/XMLSchema" xmlns:xs="http://www.w3.org/2001/XMLSchema" xmlns:p="http://schemas.microsoft.com/office/2006/metadata/properties" xmlns:ns2="c662bca8-a39c-4ee2-bdd8-938ceffe8dd7" xmlns:ns3="d4353348-38e8-41ea-ae59-04ae65196fe6" targetNamespace="http://schemas.microsoft.com/office/2006/metadata/properties" ma:root="true" ma:fieldsID="71d693bce4d34d4c889d1a0a7308b586" ns2:_="" ns3:_="">
    <xsd:import namespace="c662bca8-a39c-4ee2-bdd8-938ceffe8dd7"/>
    <xsd:import namespace="d4353348-38e8-41ea-ae59-04ae65196fe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2bca8-a39c-4ee2-bdd8-938ceffe8dd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53348-38e8-41ea-ae59-04ae65196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662bca8-a39c-4ee2-bdd8-938ceffe8dd7">F2PNQ2QUXD6X-913450531-165</_dlc_DocId>
    <_dlc_DocIdUrl xmlns="c662bca8-a39c-4ee2-bdd8-938ceffe8dd7">
      <Url>https://clusterdeenergia.sharepoint.com/sites/ClusterdeEnergia/_layouts/15/DocIdRedir.aspx?ID=F2PNQ2QUXD6X-913450531-165</Url>
      <Description>F2PNQ2QUXD6X-913450531-165</Description>
    </_dlc_DocIdUrl>
  </documentManagement>
</p:properties>
</file>

<file path=customXml/itemProps1.xml><?xml version="1.0" encoding="utf-8"?>
<ds:datastoreItem xmlns:ds="http://schemas.openxmlformats.org/officeDocument/2006/customXml" ds:itemID="{92FC6D40-EA20-4A09-A41F-EEAD0A79AA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9EFC5D-725C-47A9-B6C6-C9B9F0FD16D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E44E0DD-6CB3-41E1-B3CF-2D8BC410F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62bca8-a39c-4ee2-bdd8-938ceffe8dd7"/>
    <ds:schemaRef ds:uri="d4353348-38e8-41ea-ae59-04ae65196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F58368A-F6F9-4239-BC08-03D564CB657C}">
  <ds:schemaRefs>
    <ds:schemaRef ds:uri="http://schemas.microsoft.com/office/2006/metadata/properties"/>
    <ds:schemaRef ds:uri="http://schemas.microsoft.com/office/infopath/2007/PartnerControls"/>
    <ds:schemaRef ds:uri="c662bca8-a39c-4ee2-bdd8-938ceffe8dd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16282</TotalTime>
  <Words>265</Words>
  <Application>Microsoft Office PowerPoint</Application>
  <PresentationFormat>Personalizado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Trebuchet MS</vt:lpstr>
      <vt:lpstr>Wingdings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Frances</dc:creator>
  <cp:lastModifiedBy>Sara Lasa Bastida</cp:lastModifiedBy>
  <cp:revision>21</cp:revision>
  <dcterms:created xsi:type="dcterms:W3CDTF">2020-06-16T07:46:08Z</dcterms:created>
  <dcterms:modified xsi:type="dcterms:W3CDTF">2021-06-16T11:41:48Z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0x0101006261991E1F0A8B4AB9E0F91BCD20D640</vt:lpwstr>
  </property>
  <property fmtid="{D5CDD505-2E9C-101B-9397-08002B2CF9AE}" pid="3" name="_dlc_DocIdItemGuid">
    <vt:lpwstr>6ab8399e-24ea-46af-bae0-5ef4295d953d</vt:lpwstr>
  </property>
</Properties>
</file>